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73" r:id="rId7"/>
    <p:sldId id="263" r:id="rId8"/>
    <p:sldId id="265" r:id="rId9"/>
    <p:sldId id="277" r:id="rId10"/>
    <p:sldId id="275" r:id="rId11"/>
    <p:sldId id="276" r:id="rId12"/>
    <p:sldId id="278" r:id="rId13"/>
    <p:sldId id="279" r:id="rId14"/>
    <p:sldId id="272"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BFC5E-4443-5CC5-A193-892E7D95EE5E}" name="Andres Esteban Puerto Lara" initials="AL" userId="S::aepuertol@ucompensar.edu.co::a8a10573-8276-45a5-8bda-78f7a253fd66" providerId="AD"/>
  <p188:author id="{1C4C28C1-3B38-3865-7D9D-C669B13E33C0}" name="Judy Ximena Sanchez" initials="JS" userId="S::jxsanchez@ucompensar.edu.co::ee139842-e268-4fe5-8185-f19e56d26e0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1C2B4F"/>
    <a:srgbClr val="E60064"/>
    <a:srgbClr val="243455"/>
    <a:srgbClr val="72207E"/>
    <a:srgbClr val="F7A400"/>
    <a:srgbClr val="00ADBA"/>
    <a:srgbClr val="95C1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8C68B-3B93-0B1D-054B-79513A1A1174}" v="1" dt="2024-07-18T20:41:07.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Esteban Puerto Lara" userId="S::aepuertol@ucompensar.edu.co::a8a10573-8276-45a5-8bda-78f7a253fd66" providerId="AD" clId="Web-{F376FD4A-495D-AF1E-8FF1-29BCC1515BEE}"/>
    <pc:docChg chg="mod">
      <pc:chgData name="Andres Esteban Puerto Lara" userId="S::aepuertol@ucompensar.edu.co::a8a10573-8276-45a5-8bda-78f7a253fd66" providerId="AD" clId="Web-{F376FD4A-495D-AF1E-8FF1-29BCC1515BEE}" dt="2024-06-25T14:47:42.124" v="1"/>
      <pc:docMkLst>
        <pc:docMk/>
      </pc:docMkLst>
      <pc:sldChg chg="modCm">
        <pc:chgData name="Andres Esteban Puerto Lara" userId="S::aepuertol@ucompensar.edu.co::a8a10573-8276-45a5-8bda-78f7a253fd66" providerId="AD" clId="Web-{F376FD4A-495D-AF1E-8FF1-29BCC1515BEE}" dt="2024-06-25T14:47:42.124" v="1"/>
        <pc:sldMkLst>
          <pc:docMk/>
          <pc:sldMk cId="164740436" sldId="257"/>
        </pc:sldMkLst>
        <pc:extLst>
          <p:ext xmlns:p="http://schemas.openxmlformats.org/presentationml/2006/main" uri="{D6D511B9-2390-475A-947B-AFAB55BFBCF1}">
            <pc226:cmChg xmlns:pc226="http://schemas.microsoft.com/office/powerpoint/2022/06/main/command" chg="">
              <pc226:chgData name="Andres Esteban Puerto Lara" userId="S::aepuertol@ucompensar.edu.co::a8a10573-8276-45a5-8bda-78f7a253fd66" providerId="AD" clId="Web-{F376FD4A-495D-AF1E-8FF1-29BCC1515BEE}" dt="2024-06-25T14:47:42.124" v="1"/>
              <pc2:cmMkLst xmlns:pc2="http://schemas.microsoft.com/office/powerpoint/2019/9/main/command">
                <pc:docMk/>
                <pc:sldMk cId="164740436" sldId="257"/>
                <pc2:cmMk id="{961E0080-0CBD-4421-B795-90997F02A673}"/>
              </pc2:cmMkLst>
              <pc226:cmRplyChg chg="add">
                <pc226:chgData name="Andres Esteban Puerto Lara" userId="S::aepuertol@ucompensar.edu.co::a8a10573-8276-45a5-8bda-78f7a253fd66" providerId="AD" clId="Web-{F376FD4A-495D-AF1E-8FF1-29BCC1515BEE}" dt="2024-06-25T14:47:42.124" v="1"/>
                <pc2:cmRplyMkLst xmlns:pc2="http://schemas.microsoft.com/office/powerpoint/2019/9/main/command">
                  <pc:docMk/>
                  <pc:sldMk cId="164740436" sldId="257"/>
                  <pc2:cmMk id="{961E0080-0CBD-4421-B795-90997F02A673}"/>
                  <pc2:cmRplyMk id="{9EFEB285-5686-4563-9CC2-B3D19BDA068F}"/>
                </pc2:cmRplyMkLst>
              </pc226:cmRplyChg>
            </pc226:cmChg>
          </p:ext>
        </pc:extLst>
      </pc:sldChg>
    </pc:docChg>
  </pc:docChgLst>
  <pc:docChgLst>
    <pc:chgData name="Andres Esteban Puerto Lara" userId="S::aepuertol@ucompensar.edu.co::a8a10573-8276-45a5-8bda-78f7a253fd66" providerId="AD" clId="Web-{5CCDC858-C8F3-A575-83E4-7D1E220BA6DA}"/>
    <pc:docChg chg="addSld delSld modSld sldOrd">
      <pc:chgData name="Andres Esteban Puerto Lara" userId="S::aepuertol@ucompensar.edu.co::a8a10573-8276-45a5-8bda-78f7a253fd66" providerId="AD" clId="Web-{5CCDC858-C8F3-A575-83E4-7D1E220BA6DA}" dt="2024-06-05T18:04:10.243" v="875" actId="20577"/>
      <pc:docMkLst>
        <pc:docMk/>
      </pc:docMkLst>
      <pc:sldChg chg="del">
        <pc:chgData name="Andres Esteban Puerto Lara" userId="S::aepuertol@ucompensar.edu.co::a8a10573-8276-45a5-8bda-78f7a253fd66" providerId="AD" clId="Web-{5CCDC858-C8F3-A575-83E4-7D1E220BA6DA}" dt="2024-06-05T11:03:28.892" v="141"/>
        <pc:sldMkLst>
          <pc:docMk/>
          <pc:sldMk cId="1027573942" sldId="256"/>
        </pc:sldMkLst>
      </pc:sldChg>
      <pc:sldChg chg="addSp delSp modSp">
        <pc:chgData name="Andres Esteban Puerto Lara" userId="S::aepuertol@ucompensar.edu.co::a8a10573-8276-45a5-8bda-78f7a253fd66" providerId="AD" clId="Web-{5CCDC858-C8F3-A575-83E4-7D1E220BA6DA}" dt="2024-06-05T17:13:33.487" v="873" actId="14100"/>
        <pc:sldMkLst>
          <pc:docMk/>
          <pc:sldMk cId="2918813428" sldId="258"/>
        </pc:sldMkLst>
        <pc:spChg chg="mod">
          <ac:chgData name="Andres Esteban Puerto Lara" userId="S::aepuertol@ucompensar.edu.co::a8a10573-8276-45a5-8bda-78f7a253fd66" providerId="AD" clId="Web-{5CCDC858-C8F3-A575-83E4-7D1E220BA6DA}" dt="2024-06-05T10:56:42.883" v="38" actId="1076"/>
          <ac:spMkLst>
            <pc:docMk/>
            <pc:sldMk cId="2918813428" sldId="258"/>
            <ac:spMk id="2" creationId="{BFDF5590-7517-8F36-D48D-8865F0B5CBF9}"/>
          </ac:spMkLst>
        </pc:spChg>
        <pc:spChg chg="mod">
          <ac:chgData name="Andres Esteban Puerto Lara" userId="S::aepuertol@ucompensar.edu.co::a8a10573-8276-45a5-8bda-78f7a253fd66" providerId="AD" clId="Web-{5CCDC858-C8F3-A575-83E4-7D1E220BA6DA}" dt="2024-06-05T11:02:33.311" v="132"/>
          <ac:spMkLst>
            <pc:docMk/>
            <pc:sldMk cId="2918813428" sldId="258"/>
            <ac:spMk id="3" creationId="{BBCEC21E-292D-D685-CDCF-181EF0941099}"/>
          </ac:spMkLst>
        </pc:spChg>
        <pc:spChg chg="mod">
          <ac:chgData name="Andres Esteban Puerto Lara" userId="S::aepuertol@ucompensar.edu.co::a8a10573-8276-45a5-8bda-78f7a253fd66" providerId="AD" clId="Web-{5CCDC858-C8F3-A575-83E4-7D1E220BA6DA}" dt="2024-06-05T11:02:33.311" v="133"/>
          <ac:spMkLst>
            <pc:docMk/>
            <pc:sldMk cId="2918813428" sldId="258"/>
            <ac:spMk id="8" creationId="{EA607A72-E394-5963-B67C-5366C40CCBDF}"/>
          </ac:spMkLst>
        </pc:spChg>
        <pc:spChg chg="mod">
          <ac:chgData name="Andres Esteban Puerto Lara" userId="S::aepuertol@ucompensar.edu.co::a8a10573-8276-45a5-8bda-78f7a253fd66" providerId="AD" clId="Web-{5CCDC858-C8F3-A575-83E4-7D1E220BA6DA}" dt="2024-06-05T11:02:33.311" v="134"/>
          <ac:spMkLst>
            <pc:docMk/>
            <pc:sldMk cId="2918813428" sldId="258"/>
            <ac:spMk id="12" creationId="{4AA33893-3AAB-5734-8A93-390377F67943}"/>
          </ac:spMkLst>
        </pc:spChg>
        <pc:spChg chg="mod">
          <ac:chgData name="Andres Esteban Puerto Lara" userId="S::aepuertol@ucompensar.edu.co::a8a10573-8276-45a5-8bda-78f7a253fd66" providerId="AD" clId="Web-{5CCDC858-C8F3-A575-83E4-7D1E220BA6DA}" dt="2024-06-05T17:13:33.487" v="873" actId="14100"/>
          <ac:spMkLst>
            <pc:docMk/>
            <pc:sldMk cId="2918813428" sldId="258"/>
            <ac:spMk id="16" creationId="{6E86004D-983A-C7EA-CA5B-1220675ECE9C}"/>
          </ac:spMkLst>
        </pc:spChg>
        <pc:spChg chg="mod">
          <ac:chgData name="Andres Esteban Puerto Lara" userId="S::aepuertol@ucompensar.edu.co::a8a10573-8276-45a5-8bda-78f7a253fd66" providerId="AD" clId="Web-{5CCDC858-C8F3-A575-83E4-7D1E220BA6DA}" dt="2024-06-05T11:02:33.311" v="136"/>
          <ac:spMkLst>
            <pc:docMk/>
            <pc:sldMk cId="2918813428" sldId="258"/>
            <ac:spMk id="20" creationId="{2B59A0AB-D0FE-242B-D544-D6A6564C3879}"/>
          </ac:spMkLst>
        </pc:spChg>
        <pc:spChg chg="mod">
          <ac:chgData name="Andres Esteban Puerto Lara" userId="S::aepuertol@ucompensar.edu.co::a8a10573-8276-45a5-8bda-78f7a253fd66" providerId="AD" clId="Web-{5CCDC858-C8F3-A575-83E4-7D1E220BA6DA}" dt="2024-06-05T10:55:55.880" v="7" actId="20577"/>
          <ac:spMkLst>
            <pc:docMk/>
            <pc:sldMk cId="2918813428" sldId="258"/>
            <ac:spMk id="25" creationId="{00717BEA-BEBB-FC01-D027-8D4CCD8B479C}"/>
          </ac:spMkLst>
        </pc:spChg>
        <pc:spChg chg="mod">
          <ac:chgData name="Andres Esteban Puerto Lara" userId="S::aepuertol@ucompensar.edu.co::a8a10573-8276-45a5-8bda-78f7a253fd66" providerId="AD" clId="Web-{5CCDC858-C8F3-A575-83E4-7D1E220BA6DA}" dt="2024-06-05T10:56:57.321" v="54" actId="20577"/>
          <ac:spMkLst>
            <pc:docMk/>
            <pc:sldMk cId="2918813428" sldId="258"/>
            <ac:spMk id="28" creationId="{E24877DA-6E3D-C54C-F6F7-9DE81F0FC14F}"/>
          </ac:spMkLst>
        </pc:spChg>
        <pc:spChg chg="mod">
          <ac:chgData name="Andres Esteban Puerto Lara" userId="S::aepuertol@ucompensar.edu.co::a8a10573-8276-45a5-8bda-78f7a253fd66" providerId="AD" clId="Web-{5CCDC858-C8F3-A575-83E4-7D1E220BA6DA}" dt="2024-06-05T15:22:03.153" v="764" actId="20577"/>
          <ac:spMkLst>
            <pc:docMk/>
            <pc:sldMk cId="2918813428" sldId="258"/>
            <ac:spMk id="31" creationId="{86CDC2A9-17CF-AD69-783F-2F284A150618}"/>
          </ac:spMkLst>
        </pc:spChg>
        <pc:spChg chg="mod">
          <ac:chgData name="Andres Esteban Puerto Lara" userId="S::aepuertol@ucompensar.edu.co::a8a10573-8276-45a5-8bda-78f7a253fd66" providerId="AD" clId="Web-{5CCDC858-C8F3-A575-83E4-7D1E220BA6DA}" dt="2024-06-05T15:22:12.638" v="767" actId="20577"/>
          <ac:spMkLst>
            <pc:docMk/>
            <pc:sldMk cId="2918813428" sldId="258"/>
            <ac:spMk id="34" creationId="{088BC87C-FA91-9B34-606F-3983A0F8691A}"/>
          </ac:spMkLst>
        </pc:spChg>
        <pc:spChg chg="add mod">
          <ac:chgData name="Andres Esteban Puerto Lara" userId="S::aepuertol@ucompensar.edu.co::a8a10573-8276-45a5-8bda-78f7a253fd66" providerId="AD" clId="Web-{5CCDC858-C8F3-A575-83E4-7D1E220BA6DA}" dt="2024-06-05T11:02:33.311" v="137"/>
          <ac:spMkLst>
            <pc:docMk/>
            <pc:sldMk cId="2918813428" sldId="258"/>
            <ac:spMk id="35" creationId="{C4FE9377-B8C5-3783-E307-8F990DC36516}"/>
          </ac:spMkLst>
        </pc:spChg>
        <pc:spChg chg="add del mod">
          <ac:chgData name="Andres Esteban Puerto Lara" userId="S::aepuertol@ucompensar.edu.co::a8a10573-8276-45a5-8bda-78f7a253fd66" providerId="AD" clId="Web-{5CCDC858-C8F3-A575-83E4-7D1E220BA6DA}" dt="2024-06-05T15:21:59.153" v="762"/>
          <ac:spMkLst>
            <pc:docMk/>
            <pc:sldMk cId="2918813428" sldId="258"/>
            <ac:spMk id="36" creationId="{B8D9B84F-BEF0-9757-3628-07875B2DF8F1}"/>
          </ac:spMkLst>
        </pc:spChg>
        <pc:spChg chg="add del mod">
          <ac:chgData name="Andres Esteban Puerto Lara" userId="S::aepuertol@ucompensar.edu.co::a8a10573-8276-45a5-8bda-78f7a253fd66" providerId="AD" clId="Web-{5CCDC858-C8F3-A575-83E4-7D1E220BA6DA}" dt="2024-06-05T15:21:56.997" v="761"/>
          <ac:spMkLst>
            <pc:docMk/>
            <pc:sldMk cId="2918813428" sldId="258"/>
            <ac:spMk id="37" creationId="{0313B2C8-B8BA-D860-1F71-EDA1BC660AAB}"/>
          </ac:spMkLst>
        </pc:spChg>
        <pc:spChg chg="add mod">
          <ac:chgData name="Andres Esteban Puerto Lara" userId="S::aepuertol@ucompensar.edu.co::a8a10573-8276-45a5-8bda-78f7a253fd66" providerId="AD" clId="Web-{5CCDC858-C8F3-A575-83E4-7D1E220BA6DA}" dt="2024-06-05T15:22:21.326" v="768" actId="1076"/>
          <ac:spMkLst>
            <pc:docMk/>
            <pc:sldMk cId="2918813428" sldId="258"/>
            <ac:spMk id="38" creationId="{6622BEF9-E805-5973-E3AC-266A1ED18A60}"/>
          </ac:spMkLst>
        </pc:spChg>
        <pc:grpChg chg="add mod">
          <ac:chgData name="Andres Esteban Puerto Lara" userId="S::aepuertol@ucompensar.edu.co::a8a10573-8276-45a5-8bda-78f7a253fd66" providerId="AD" clId="Web-{5CCDC858-C8F3-A575-83E4-7D1E220BA6DA}" dt="2024-06-05T10:56:50.555" v="49" actId="1076"/>
          <ac:grpSpMkLst>
            <pc:docMk/>
            <pc:sldMk cId="2918813428" sldId="258"/>
            <ac:grpSpMk id="4" creationId="{B05DC80F-30D8-8296-DD63-5B5FE68CD854}"/>
          </ac:grpSpMkLst>
        </pc:grpChg>
        <pc:grpChg chg="mod">
          <ac:chgData name="Andres Esteban Puerto Lara" userId="S::aepuertol@ucompensar.edu.co::a8a10573-8276-45a5-8bda-78f7a253fd66" providerId="AD" clId="Web-{5CCDC858-C8F3-A575-83E4-7D1E220BA6DA}" dt="2024-06-05T10:56:50.430" v="40" actId="1076"/>
          <ac:grpSpMkLst>
            <pc:docMk/>
            <pc:sldMk cId="2918813428" sldId="258"/>
            <ac:grpSpMk id="5" creationId="{BBE6B103-EC45-F4F8-7B8A-88CA42B66C9F}"/>
          </ac:grpSpMkLst>
        </pc:grpChg>
        <pc:grpChg chg="mod">
          <ac:chgData name="Andres Esteban Puerto Lara" userId="S::aepuertol@ucompensar.edu.co::a8a10573-8276-45a5-8bda-78f7a253fd66" providerId="AD" clId="Web-{5CCDC858-C8F3-A575-83E4-7D1E220BA6DA}" dt="2024-06-05T10:56:50.462" v="42" actId="1076"/>
          <ac:grpSpMkLst>
            <pc:docMk/>
            <pc:sldMk cId="2918813428" sldId="258"/>
            <ac:grpSpMk id="9" creationId="{F8C1A40A-4F59-0F17-761D-44DA046F660A}"/>
          </ac:grpSpMkLst>
        </pc:grpChg>
        <pc:grpChg chg="mod">
          <ac:chgData name="Andres Esteban Puerto Lara" userId="S::aepuertol@ucompensar.edu.co::a8a10573-8276-45a5-8bda-78f7a253fd66" providerId="AD" clId="Web-{5CCDC858-C8F3-A575-83E4-7D1E220BA6DA}" dt="2024-06-05T10:56:50.477" v="44" actId="1076"/>
          <ac:grpSpMkLst>
            <pc:docMk/>
            <pc:sldMk cId="2918813428" sldId="258"/>
            <ac:grpSpMk id="13" creationId="{9744ED5A-CA4C-2C85-D4D1-815155AA56A8}"/>
          </ac:grpSpMkLst>
        </pc:grpChg>
        <pc:grpChg chg="mod">
          <ac:chgData name="Andres Esteban Puerto Lara" userId="S::aepuertol@ucompensar.edu.co::a8a10573-8276-45a5-8bda-78f7a253fd66" providerId="AD" clId="Web-{5CCDC858-C8F3-A575-83E4-7D1E220BA6DA}" dt="2024-06-05T10:56:50.509" v="46" actId="1076"/>
          <ac:grpSpMkLst>
            <pc:docMk/>
            <pc:sldMk cId="2918813428" sldId="258"/>
            <ac:grpSpMk id="17" creationId="{B137E530-9948-6940-95A0-B5FBBEB2E556}"/>
          </ac:grpSpMkLst>
        </pc:grpChg>
        <pc:grpChg chg="mod">
          <ac:chgData name="Andres Esteban Puerto Lara" userId="S::aepuertol@ucompensar.edu.co::a8a10573-8276-45a5-8bda-78f7a253fd66" providerId="AD" clId="Web-{5CCDC858-C8F3-A575-83E4-7D1E220BA6DA}" dt="2024-06-05T10:56:50.540" v="48" actId="1076"/>
          <ac:grpSpMkLst>
            <pc:docMk/>
            <pc:sldMk cId="2918813428" sldId="258"/>
            <ac:grpSpMk id="21" creationId="{73193E26-716B-4A91-AD3E-97AC9F82EA1A}"/>
          </ac:grpSpMkLst>
        </pc:grpChg>
        <pc:grpChg chg="add del mod">
          <ac:chgData name="Andres Esteban Puerto Lara" userId="S::aepuertol@ucompensar.edu.co::a8a10573-8276-45a5-8bda-78f7a253fd66" providerId="AD" clId="Web-{5CCDC858-C8F3-A575-83E4-7D1E220BA6DA}" dt="2024-06-05T15:22:02.263" v="763"/>
          <ac:grpSpMkLst>
            <pc:docMk/>
            <pc:sldMk cId="2918813428" sldId="258"/>
            <ac:grpSpMk id="26" creationId="{AD6CB1FD-5959-A185-377B-9E0B33C53000}"/>
          </ac:grpSpMkLst>
        </pc:grpChg>
        <pc:grpChg chg="add del mod">
          <ac:chgData name="Andres Esteban Puerto Lara" userId="S::aepuertol@ucompensar.edu.co::a8a10573-8276-45a5-8bda-78f7a253fd66" providerId="AD" clId="Web-{5CCDC858-C8F3-A575-83E4-7D1E220BA6DA}" dt="2024-06-05T15:22:06.278" v="765"/>
          <ac:grpSpMkLst>
            <pc:docMk/>
            <pc:sldMk cId="2918813428" sldId="258"/>
            <ac:grpSpMk id="29" creationId="{FDA5F9B3-EBBF-15D9-7462-030243B5192F}"/>
          </ac:grpSpMkLst>
        </pc:grpChg>
        <pc:grpChg chg="add mod">
          <ac:chgData name="Andres Esteban Puerto Lara" userId="S::aepuertol@ucompensar.edu.co::a8a10573-8276-45a5-8bda-78f7a253fd66" providerId="AD" clId="Web-{5CCDC858-C8F3-A575-83E4-7D1E220BA6DA}" dt="2024-06-05T15:22:21.357" v="769" actId="1076"/>
          <ac:grpSpMkLst>
            <pc:docMk/>
            <pc:sldMk cId="2918813428" sldId="258"/>
            <ac:grpSpMk id="32" creationId="{B26389BB-C07A-A199-613A-AAF9BA67615B}"/>
          </ac:grpSpMkLst>
        </pc:grpChg>
      </pc:sldChg>
      <pc:sldChg chg="del">
        <pc:chgData name="Andres Esteban Puerto Lara" userId="S::aepuertol@ucompensar.edu.co::a8a10573-8276-45a5-8bda-78f7a253fd66" providerId="AD" clId="Web-{5CCDC858-C8F3-A575-83E4-7D1E220BA6DA}" dt="2024-06-05T11:30:12.884" v="431"/>
        <pc:sldMkLst>
          <pc:docMk/>
          <pc:sldMk cId="725523297" sldId="259"/>
        </pc:sldMkLst>
      </pc:sldChg>
      <pc:sldChg chg="del">
        <pc:chgData name="Andres Esteban Puerto Lara" userId="S::aepuertol@ucompensar.edu.co::a8a10573-8276-45a5-8bda-78f7a253fd66" providerId="AD" clId="Web-{5CCDC858-C8F3-A575-83E4-7D1E220BA6DA}" dt="2024-06-05T11:03:40.190" v="142"/>
        <pc:sldMkLst>
          <pc:docMk/>
          <pc:sldMk cId="205592769" sldId="260"/>
        </pc:sldMkLst>
      </pc:sldChg>
      <pc:sldChg chg="del">
        <pc:chgData name="Andres Esteban Puerto Lara" userId="S::aepuertol@ucompensar.edu.co::a8a10573-8276-45a5-8bda-78f7a253fd66" providerId="AD" clId="Web-{5CCDC858-C8F3-A575-83E4-7D1E220BA6DA}" dt="2024-06-05T11:03:40.643" v="143"/>
        <pc:sldMkLst>
          <pc:docMk/>
          <pc:sldMk cId="1945421405" sldId="261"/>
        </pc:sldMkLst>
      </pc:sldChg>
      <pc:sldChg chg="addSp delSp modSp del mod setBg">
        <pc:chgData name="Andres Esteban Puerto Lara" userId="S::aepuertol@ucompensar.edu.co::a8a10573-8276-45a5-8bda-78f7a253fd66" providerId="AD" clId="Web-{5CCDC858-C8F3-A575-83E4-7D1E220BA6DA}" dt="2024-06-05T11:18:29.716" v="229"/>
        <pc:sldMkLst>
          <pc:docMk/>
          <pc:sldMk cId="1410733217" sldId="262"/>
        </pc:sldMkLst>
        <pc:spChg chg="mod">
          <ac:chgData name="Andres Esteban Puerto Lara" userId="S::aepuertol@ucompensar.edu.co::a8a10573-8276-45a5-8bda-78f7a253fd66" providerId="AD" clId="Web-{5CCDC858-C8F3-A575-83E4-7D1E220BA6DA}" dt="2024-06-05T11:12:21.193" v="207"/>
          <ac:spMkLst>
            <pc:docMk/>
            <pc:sldMk cId="1410733217" sldId="262"/>
            <ac:spMk id="4" creationId="{F45F2F56-D773-3A71-B083-717CDC88626A}"/>
          </ac:spMkLst>
        </pc:spChg>
        <pc:spChg chg="mod">
          <ac:chgData name="Andres Esteban Puerto Lara" userId="S::aepuertol@ucompensar.edu.co::a8a10573-8276-45a5-8bda-78f7a253fd66" providerId="AD" clId="Web-{5CCDC858-C8F3-A575-83E4-7D1E220BA6DA}" dt="2024-06-05T11:13:50.370" v="216" actId="20577"/>
          <ac:spMkLst>
            <pc:docMk/>
            <pc:sldMk cId="1410733217" sldId="262"/>
            <ac:spMk id="5" creationId="{1F487979-BD39-4A04-C728-86B7FE231D9D}"/>
          </ac:spMkLst>
        </pc:spChg>
        <pc:spChg chg="add">
          <ac:chgData name="Andres Esteban Puerto Lara" userId="S::aepuertol@ucompensar.edu.co::a8a10573-8276-45a5-8bda-78f7a253fd66" providerId="AD" clId="Web-{5CCDC858-C8F3-A575-83E4-7D1E220BA6DA}" dt="2024-06-05T11:12:21.193" v="207"/>
          <ac:spMkLst>
            <pc:docMk/>
            <pc:sldMk cId="1410733217" sldId="262"/>
            <ac:spMk id="10" creationId="{F13C74B1-5B17-4795-BED0-7140497B445A}"/>
          </ac:spMkLst>
        </pc:spChg>
        <pc:spChg chg="add">
          <ac:chgData name="Andres Esteban Puerto Lara" userId="S::aepuertol@ucompensar.edu.co::a8a10573-8276-45a5-8bda-78f7a253fd66" providerId="AD" clId="Web-{5CCDC858-C8F3-A575-83E4-7D1E220BA6DA}" dt="2024-06-05T11:12:21.193" v="207"/>
          <ac:spMkLst>
            <pc:docMk/>
            <pc:sldMk cId="1410733217" sldId="262"/>
            <ac:spMk id="12" creationId="{D4974D33-8DC5-464E-8C6D-BE58F0669C17}"/>
          </ac:spMkLst>
        </pc:spChg>
        <pc:picChg chg="add del mod">
          <ac:chgData name="Andres Esteban Puerto Lara" userId="S::aepuertol@ucompensar.edu.co::a8a10573-8276-45a5-8bda-78f7a253fd66" providerId="AD" clId="Web-{5CCDC858-C8F3-A575-83E4-7D1E220BA6DA}" dt="2024-06-05T11:11:45.097" v="203"/>
          <ac:picMkLst>
            <pc:docMk/>
            <pc:sldMk cId="1410733217" sldId="262"/>
            <ac:picMk id="2" creationId="{459B748A-B26A-05D9-B7B6-8F1816A477C3}"/>
          </ac:picMkLst>
        </pc:picChg>
        <pc:picChg chg="add mod">
          <ac:chgData name="Andres Esteban Puerto Lara" userId="S::aepuertol@ucompensar.edu.co::a8a10573-8276-45a5-8bda-78f7a253fd66" providerId="AD" clId="Web-{5CCDC858-C8F3-A575-83E4-7D1E220BA6DA}" dt="2024-06-05T11:12:21.193" v="207"/>
          <ac:picMkLst>
            <pc:docMk/>
            <pc:sldMk cId="1410733217" sldId="262"/>
            <ac:picMk id="3" creationId="{637FA565-0B3C-19CC-EC46-4DFCB2BF04D8}"/>
          </ac:picMkLst>
        </pc:picChg>
      </pc:sldChg>
      <pc:sldChg chg="addSp modSp">
        <pc:chgData name="Andres Esteban Puerto Lara" userId="S::aepuertol@ucompensar.edu.co::a8a10573-8276-45a5-8bda-78f7a253fd66" providerId="AD" clId="Web-{5CCDC858-C8F3-A575-83E4-7D1E220BA6DA}" dt="2024-06-05T13:57:28.656" v="648" actId="20577"/>
        <pc:sldMkLst>
          <pc:docMk/>
          <pc:sldMk cId="2511192952" sldId="263"/>
        </pc:sldMkLst>
        <pc:spChg chg="mod">
          <ac:chgData name="Andres Esteban Puerto Lara" userId="S::aepuertol@ucompensar.edu.co::a8a10573-8276-45a5-8bda-78f7a253fd66" providerId="AD" clId="Web-{5CCDC858-C8F3-A575-83E4-7D1E220BA6DA}" dt="2024-06-05T13:03:16.306" v="436" actId="20577"/>
          <ac:spMkLst>
            <pc:docMk/>
            <pc:sldMk cId="2511192952" sldId="263"/>
            <ac:spMk id="2" creationId="{45F89D68-B3B7-E72D-F33B-15054368B74D}"/>
          </ac:spMkLst>
        </pc:spChg>
        <pc:spChg chg="mod">
          <ac:chgData name="Andres Esteban Puerto Lara" userId="S::aepuertol@ucompensar.edu.co::a8a10573-8276-45a5-8bda-78f7a253fd66" providerId="AD" clId="Web-{5CCDC858-C8F3-A575-83E4-7D1E220BA6DA}" dt="2024-06-05T13:57:28.656" v="648" actId="20577"/>
          <ac:spMkLst>
            <pc:docMk/>
            <pc:sldMk cId="2511192952" sldId="263"/>
            <ac:spMk id="3" creationId="{E4D6860C-A4D6-1992-3811-177E5F22E279}"/>
          </ac:spMkLst>
        </pc:spChg>
        <pc:picChg chg="add mod">
          <ac:chgData name="Andres Esteban Puerto Lara" userId="S::aepuertol@ucompensar.edu.co::a8a10573-8276-45a5-8bda-78f7a253fd66" providerId="AD" clId="Web-{5CCDC858-C8F3-A575-83E4-7D1E220BA6DA}" dt="2024-06-05T12:58:52.297" v="435" actId="1076"/>
          <ac:picMkLst>
            <pc:docMk/>
            <pc:sldMk cId="2511192952" sldId="263"/>
            <ac:picMk id="4" creationId="{DF497E23-8F3C-1063-4DC5-183FFA17E966}"/>
          </ac:picMkLst>
        </pc:picChg>
      </pc:sldChg>
      <pc:sldChg chg="addSp modSp">
        <pc:chgData name="Andres Esteban Puerto Lara" userId="S::aepuertol@ucompensar.edu.co::a8a10573-8276-45a5-8bda-78f7a253fd66" providerId="AD" clId="Web-{5CCDC858-C8F3-A575-83E4-7D1E220BA6DA}" dt="2024-06-05T13:16:40.148" v="532" actId="1076"/>
        <pc:sldMkLst>
          <pc:docMk/>
          <pc:sldMk cId="970053834" sldId="265"/>
        </pc:sldMkLst>
        <pc:spChg chg="mod">
          <ac:chgData name="Andres Esteban Puerto Lara" userId="S::aepuertol@ucompensar.edu.co::a8a10573-8276-45a5-8bda-78f7a253fd66" providerId="AD" clId="Web-{5CCDC858-C8F3-A575-83E4-7D1E220BA6DA}" dt="2024-06-05T13:03:38.604" v="461" actId="20577"/>
          <ac:spMkLst>
            <pc:docMk/>
            <pc:sldMk cId="970053834" sldId="265"/>
            <ac:spMk id="2" creationId="{45F89D68-B3B7-E72D-F33B-15054368B74D}"/>
          </ac:spMkLst>
        </pc:spChg>
        <pc:spChg chg="mod">
          <ac:chgData name="Andres Esteban Puerto Lara" userId="S::aepuertol@ucompensar.edu.co::a8a10573-8276-45a5-8bda-78f7a253fd66" providerId="AD" clId="Web-{5CCDC858-C8F3-A575-83E4-7D1E220BA6DA}" dt="2024-06-05T13:09:23.929" v="525" actId="20577"/>
          <ac:spMkLst>
            <pc:docMk/>
            <pc:sldMk cId="970053834" sldId="265"/>
            <ac:spMk id="3" creationId="{E4D6860C-A4D6-1992-3811-177E5F22E279}"/>
          </ac:spMkLst>
        </pc:spChg>
        <pc:picChg chg="add mod">
          <ac:chgData name="Andres Esteban Puerto Lara" userId="S::aepuertol@ucompensar.edu.co::a8a10573-8276-45a5-8bda-78f7a253fd66" providerId="AD" clId="Web-{5CCDC858-C8F3-A575-83E4-7D1E220BA6DA}" dt="2024-06-05T13:16:40.148" v="532" actId="1076"/>
          <ac:picMkLst>
            <pc:docMk/>
            <pc:sldMk cId="970053834" sldId="265"/>
            <ac:picMk id="4" creationId="{E627B228-041F-B6B1-5BBD-424142280BA0}"/>
          </ac:picMkLst>
        </pc:picChg>
      </pc:sldChg>
      <pc:sldChg chg="del">
        <pc:chgData name="Andres Esteban Puerto Lara" userId="S::aepuertol@ucompensar.edu.co::a8a10573-8276-45a5-8bda-78f7a253fd66" providerId="AD" clId="Web-{5CCDC858-C8F3-A575-83E4-7D1E220BA6DA}" dt="2024-06-05T11:04:00.238" v="147"/>
        <pc:sldMkLst>
          <pc:docMk/>
          <pc:sldMk cId="3112121986" sldId="267"/>
        </pc:sldMkLst>
      </pc:sldChg>
      <pc:sldChg chg="del">
        <pc:chgData name="Andres Esteban Puerto Lara" userId="S::aepuertol@ucompensar.edu.co::a8a10573-8276-45a5-8bda-78f7a253fd66" providerId="AD" clId="Web-{5CCDC858-C8F3-A575-83E4-7D1E220BA6DA}" dt="2024-06-05T11:04:01.144" v="148"/>
        <pc:sldMkLst>
          <pc:docMk/>
          <pc:sldMk cId="3737360580" sldId="268"/>
        </pc:sldMkLst>
      </pc:sldChg>
      <pc:sldChg chg="del">
        <pc:chgData name="Andres Esteban Puerto Lara" userId="S::aepuertol@ucompensar.edu.co::a8a10573-8276-45a5-8bda-78f7a253fd66" providerId="AD" clId="Web-{5CCDC858-C8F3-A575-83E4-7D1E220BA6DA}" dt="2024-06-05T11:04:01.879" v="149"/>
        <pc:sldMkLst>
          <pc:docMk/>
          <pc:sldMk cId="2192072609" sldId="269"/>
        </pc:sldMkLst>
      </pc:sldChg>
      <pc:sldChg chg="del">
        <pc:chgData name="Andres Esteban Puerto Lara" userId="S::aepuertol@ucompensar.edu.co::a8a10573-8276-45a5-8bda-78f7a253fd66" providerId="AD" clId="Web-{5CCDC858-C8F3-A575-83E4-7D1E220BA6DA}" dt="2024-06-05T11:04:04.285" v="150"/>
        <pc:sldMkLst>
          <pc:docMk/>
          <pc:sldMk cId="3789868094" sldId="270"/>
        </pc:sldMkLst>
      </pc:sldChg>
      <pc:sldChg chg="del">
        <pc:chgData name="Andres Esteban Puerto Lara" userId="S::aepuertol@ucompensar.edu.co::a8a10573-8276-45a5-8bda-78f7a253fd66" providerId="AD" clId="Web-{5CCDC858-C8F3-A575-83E4-7D1E220BA6DA}" dt="2024-06-05T11:04:04.566" v="151"/>
        <pc:sldMkLst>
          <pc:docMk/>
          <pc:sldMk cId="3095352520" sldId="271"/>
        </pc:sldMkLst>
      </pc:sldChg>
      <pc:sldChg chg="addSp delSp modSp add mod replId setBg">
        <pc:chgData name="Andres Esteban Puerto Lara" userId="S::aepuertol@ucompensar.edu.co::a8a10573-8276-45a5-8bda-78f7a253fd66" providerId="AD" clId="Web-{5CCDC858-C8F3-A575-83E4-7D1E220BA6DA}" dt="2024-06-05T13:25:16.136" v="596" actId="14100"/>
        <pc:sldMkLst>
          <pc:docMk/>
          <pc:sldMk cId="3189425357" sldId="273"/>
        </pc:sldMkLst>
        <pc:spChg chg="mod">
          <ac:chgData name="Andres Esteban Puerto Lara" userId="S::aepuertol@ucompensar.edu.co::a8a10573-8276-45a5-8bda-78f7a253fd66" providerId="AD" clId="Web-{5CCDC858-C8F3-A575-83E4-7D1E220BA6DA}" dt="2024-06-05T13:25:10.933" v="594" actId="20577"/>
          <ac:spMkLst>
            <pc:docMk/>
            <pc:sldMk cId="3189425357" sldId="273"/>
            <ac:spMk id="4" creationId="{F45F2F56-D773-3A71-B083-717CDC88626A}"/>
          </ac:spMkLst>
        </pc:spChg>
        <pc:spChg chg="mod ord">
          <ac:chgData name="Andres Esteban Puerto Lara" userId="S::aepuertol@ucompensar.edu.co::a8a10573-8276-45a5-8bda-78f7a253fd66" providerId="AD" clId="Web-{5CCDC858-C8F3-A575-83E4-7D1E220BA6DA}" dt="2024-06-05T13:25:06.026" v="593" actId="1076"/>
          <ac:spMkLst>
            <pc:docMk/>
            <pc:sldMk cId="3189425357" sldId="273"/>
            <ac:spMk id="5" creationId="{1F487979-BD39-4A04-C728-86B7FE231D9D}"/>
          </ac:spMkLst>
        </pc:spChg>
        <pc:picChg chg="add mod ord">
          <ac:chgData name="Andres Esteban Puerto Lara" userId="S::aepuertol@ucompensar.edu.co::a8a10573-8276-45a5-8bda-78f7a253fd66" providerId="AD" clId="Web-{5CCDC858-C8F3-A575-83E4-7D1E220BA6DA}" dt="2024-06-05T13:25:16.136" v="596" actId="14100"/>
          <ac:picMkLst>
            <pc:docMk/>
            <pc:sldMk cId="3189425357" sldId="273"/>
            <ac:picMk id="2" creationId="{BCE12955-5209-993A-5304-E9CC6F35A498}"/>
          </ac:picMkLst>
        </pc:picChg>
        <pc:picChg chg="add del mod ord">
          <ac:chgData name="Andres Esteban Puerto Lara" userId="S::aepuertol@ucompensar.edu.co::a8a10573-8276-45a5-8bda-78f7a253fd66" providerId="AD" clId="Web-{5CCDC858-C8F3-A575-83E4-7D1E220BA6DA}" dt="2024-06-05T13:24:28.353" v="585"/>
          <ac:picMkLst>
            <pc:docMk/>
            <pc:sldMk cId="3189425357" sldId="273"/>
            <ac:picMk id="3" creationId="{637FA565-0B3C-19CC-EC46-4DFCB2BF04D8}"/>
          </ac:picMkLst>
        </pc:picChg>
      </pc:sldChg>
      <pc:sldChg chg="add del ord replId">
        <pc:chgData name="Andres Esteban Puerto Lara" userId="S::aepuertol@ucompensar.edu.co::a8a10573-8276-45a5-8bda-78f7a253fd66" providerId="AD" clId="Web-{5CCDC858-C8F3-A575-83E4-7D1E220BA6DA}" dt="2024-06-05T13:57:46.453" v="649"/>
        <pc:sldMkLst>
          <pc:docMk/>
          <pc:sldMk cId="493588630" sldId="274"/>
        </pc:sldMkLst>
      </pc:sldChg>
      <pc:sldChg chg="modSp del">
        <pc:chgData name="Andres Esteban Puerto Lara" userId="S::aepuertol@ucompensar.edu.co::a8a10573-8276-45a5-8bda-78f7a253fd66" providerId="AD" clId="Web-{5CCDC858-C8F3-A575-83E4-7D1E220BA6DA}" dt="2024-06-05T11:03:58.503" v="146"/>
        <pc:sldMkLst>
          <pc:docMk/>
          <pc:sldMk cId="1861983949" sldId="274"/>
        </pc:sldMkLst>
        <pc:spChg chg="mod">
          <ac:chgData name="Andres Esteban Puerto Lara" userId="S::aepuertol@ucompensar.edu.co::a8a10573-8276-45a5-8bda-78f7a253fd66" providerId="AD" clId="Web-{5CCDC858-C8F3-A575-83E4-7D1E220BA6DA}" dt="2024-06-05T11:03:56.894" v="145" actId="20577"/>
          <ac:spMkLst>
            <pc:docMk/>
            <pc:sldMk cId="1861983949" sldId="274"/>
            <ac:spMk id="3" creationId="{296BCF9D-CD38-1AC4-8CF2-C608258E7834}"/>
          </ac:spMkLst>
        </pc:spChg>
      </pc:sldChg>
      <pc:sldChg chg="modSp add ord replId">
        <pc:chgData name="Andres Esteban Puerto Lara" userId="S::aepuertol@ucompensar.edu.co::a8a10573-8276-45a5-8bda-78f7a253fd66" providerId="AD" clId="Web-{5CCDC858-C8F3-A575-83E4-7D1E220BA6DA}" dt="2024-06-05T16:41:50.447" v="771" actId="20577"/>
        <pc:sldMkLst>
          <pc:docMk/>
          <pc:sldMk cId="2012650434" sldId="275"/>
        </pc:sldMkLst>
        <pc:spChg chg="mod">
          <ac:chgData name="Andres Esteban Puerto Lara" userId="S::aepuertol@ucompensar.edu.co::a8a10573-8276-45a5-8bda-78f7a253fd66" providerId="AD" clId="Web-{5CCDC858-C8F3-A575-83E4-7D1E220BA6DA}" dt="2024-06-05T16:41:50.447" v="771" actId="20577"/>
          <ac:spMkLst>
            <pc:docMk/>
            <pc:sldMk cId="2012650434" sldId="275"/>
            <ac:spMk id="4" creationId="{F45F2F56-D773-3A71-B083-717CDC88626A}"/>
          </ac:spMkLst>
        </pc:spChg>
        <pc:spChg chg="mod">
          <ac:chgData name="Andres Esteban Puerto Lara" userId="S::aepuertol@ucompensar.edu.co::a8a10573-8276-45a5-8bda-78f7a253fd66" providerId="AD" clId="Web-{5CCDC858-C8F3-A575-83E4-7D1E220BA6DA}" dt="2024-06-05T13:56:06.528" v="640" actId="1076"/>
          <ac:spMkLst>
            <pc:docMk/>
            <pc:sldMk cId="2012650434" sldId="275"/>
            <ac:spMk id="5" creationId="{1F487979-BD39-4A04-C728-86B7FE231D9D}"/>
          </ac:spMkLst>
        </pc:spChg>
        <pc:picChg chg="mod">
          <ac:chgData name="Andres Esteban Puerto Lara" userId="S::aepuertol@ucompensar.edu.co::a8a10573-8276-45a5-8bda-78f7a253fd66" providerId="AD" clId="Web-{5CCDC858-C8F3-A575-83E4-7D1E220BA6DA}" dt="2024-06-05T13:56:16.294" v="641" actId="14100"/>
          <ac:picMkLst>
            <pc:docMk/>
            <pc:sldMk cId="2012650434" sldId="275"/>
            <ac:picMk id="3" creationId="{637FA565-0B3C-19CC-EC46-4DFCB2BF04D8}"/>
          </ac:picMkLst>
        </pc:picChg>
      </pc:sldChg>
      <pc:sldChg chg="add del replId">
        <pc:chgData name="Andres Esteban Puerto Lara" userId="S::aepuertol@ucompensar.edu.co::a8a10573-8276-45a5-8bda-78f7a253fd66" providerId="AD" clId="Web-{5CCDC858-C8F3-A575-83E4-7D1E220BA6DA}" dt="2024-06-05T13:20:51.345" v="536"/>
        <pc:sldMkLst>
          <pc:docMk/>
          <pc:sldMk cId="4246055031" sldId="275"/>
        </pc:sldMkLst>
      </pc:sldChg>
      <pc:sldChg chg="addSp delSp modSp add ord replId">
        <pc:chgData name="Andres Esteban Puerto Lara" userId="S::aepuertol@ucompensar.edu.co::a8a10573-8276-45a5-8bda-78f7a253fd66" providerId="AD" clId="Web-{5CCDC858-C8F3-A575-83E4-7D1E220BA6DA}" dt="2024-06-05T16:44:59.861" v="773" actId="20577"/>
        <pc:sldMkLst>
          <pc:docMk/>
          <pc:sldMk cId="3242182993" sldId="276"/>
        </pc:sldMkLst>
        <pc:spChg chg="mod">
          <ac:chgData name="Andres Esteban Puerto Lara" userId="S::aepuertol@ucompensar.edu.co::a8a10573-8276-45a5-8bda-78f7a253fd66" providerId="AD" clId="Web-{5CCDC858-C8F3-A575-83E4-7D1E220BA6DA}" dt="2024-06-05T16:44:59.861" v="773" actId="20577"/>
          <ac:spMkLst>
            <pc:docMk/>
            <pc:sldMk cId="3242182993" sldId="276"/>
            <ac:spMk id="2" creationId="{45F89D68-B3B7-E72D-F33B-15054368B74D}"/>
          </ac:spMkLst>
        </pc:spChg>
        <pc:spChg chg="mod">
          <ac:chgData name="Andres Esteban Puerto Lara" userId="S::aepuertol@ucompensar.edu.co::a8a10573-8276-45a5-8bda-78f7a253fd66" providerId="AD" clId="Web-{5CCDC858-C8F3-A575-83E4-7D1E220BA6DA}" dt="2024-06-05T14:36:40.125" v="652" actId="20577"/>
          <ac:spMkLst>
            <pc:docMk/>
            <pc:sldMk cId="3242182993" sldId="276"/>
            <ac:spMk id="3" creationId="{E4D6860C-A4D6-1992-3811-177E5F22E279}"/>
          </ac:spMkLst>
        </pc:spChg>
        <pc:spChg chg="add del mod">
          <ac:chgData name="Andres Esteban Puerto Lara" userId="S::aepuertol@ucompensar.edu.co::a8a10573-8276-45a5-8bda-78f7a253fd66" providerId="AD" clId="Web-{5CCDC858-C8F3-A575-83E4-7D1E220BA6DA}" dt="2024-06-05T14:41:46.165" v="660"/>
          <ac:spMkLst>
            <pc:docMk/>
            <pc:sldMk cId="3242182993" sldId="276"/>
            <ac:spMk id="5" creationId="{3AFB9E56-98AE-90EC-23B0-9478D913FBC3}"/>
          </ac:spMkLst>
        </pc:spChg>
        <pc:spChg chg="add mod">
          <ac:chgData name="Andres Esteban Puerto Lara" userId="S::aepuertol@ucompensar.edu.co::a8a10573-8276-45a5-8bda-78f7a253fd66" providerId="AD" clId="Web-{5CCDC858-C8F3-A575-83E4-7D1E220BA6DA}" dt="2024-06-05T15:13:00.337" v="702" actId="20577"/>
          <ac:spMkLst>
            <pc:docMk/>
            <pc:sldMk cId="3242182993" sldId="276"/>
            <ac:spMk id="6" creationId="{7E01C491-4957-4665-84AC-378E14C9AAFD}"/>
          </ac:spMkLst>
        </pc:spChg>
        <pc:spChg chg="add mod">
          <ac:chgData name="Andres Esteban Puerto Lara" userId="S::aepuertol@ucompensar.edu.co::a8a10573-8276-45a5-8bda-78f7a253fd66" providerId="AD" clId="Web-{5CCDC858-C8F3-A575-83E4-7D1E220BA6DA}" dt="2024-06-05T15:12:56.571" v="700" actId="20577"/>
          <ac:spMkLst>
            <pc:docMk/>
            <pc:sldMk cId="3242182993" sldId="276"/>
            <ac:spMk id="7" creationId="{051B510F-F5EC-F5D8-6039-51486DB02EB4}"/>
          </ac:spMkLst>
        </pc:spChg>
        <pc:spChg chg="add mod">
          <ac:chgData name="Andres Esteban Puerto Lara" userId="S::aepuertol@ucompensar.edu.co::a8a10573-8276-45a5-8bda-78f7a253fd66" providerId="AD" clId="Web-{5CCDC858-C8F3-A575-83E4-7D1E220BA6DA}" dt="2024-06-05T15:13:28.760" v="709" actId="20577"/>
          <ac:spMkLst>
            <pc:docMk/>
            <pc:sldMk cId="3242182993" sldId="276"/>
            <ac:spMk id="8" creationId="{49A7A2E7-DBA5-EA30-4F81-3DC5AD555144}"/>
          </ac:spMkLst>
        </pc:spChg>
        <pc:spChg chg="add mod">
          <ac:chgData name="Andres Esteban Puerto Lara" userId="S::aepuertol@ucompensar.edu.co::a8a10573-8276-45a5-8bda-78f7a253fd66" providerId="AD" clId="Web-{5CCDC858-C8F3-A575-83E4-7D1E220BA6DA}" dt="2024-06-05T15:15:41.093" v="718" actId="20577"/>
          <ac:spMkLst>
            <pc:docMk/>
            <pc:sldMk cId="3242182993" sldId="276"/>
            <ac:spMk id="9" creationId="{CE7745F9-002D-ABC2-8DA8-B222C6F62983}"/>
          </ac:spMkLst>
        </pc:spChg>
        <pc:spChg chg="add mod">
          <ac:chgData name="Andres Esteban Puerto Lara" userId="S::aepuertol@ucompensar.edu.co::a8a10573-8276-45a5-8bda-78f7a253fd66" providerId="AD" clId="Web-{5CCDC858-C8F3-A575-83E4-7D1E220BA6DA}" dt="2024-06-05T15:17:44.925" v="740" actId="20577"/>
          <ac:spMkLst>
            <pc:docMk/>
            <pc:sldMk cId="3242182993" sldId="276"/>
            <ac:spMk id="10" creationId="{963808C1-3BC9-DC07-298E-8F5D748D43E4}"/>
          </ac:spMkLst>
        </pc:spChg>
        <pc:spChg chg="add mod">
          <ac:chgData name="Andres Esteban Puerto Lara" userId="S::aepuertol@ucompensar.edu.co::a8a10573-8276-45a5-8bda-78f7a253fd66" providerId="AD" clId="Web-{5CCDC858-C8F3-A575-83E4-7D1E220BA6DA}" dt="2024-06-05T15:21:04.526" v="759" actId="20577"/>
          <ac:spMkLst>
            <pc:docMk/>
            <pc:sldMk cId="3242182993" sldId="276"/>
            <ac:spMk id="11" creationId="{68C2EA6F-C731-8CC3-5A85-280E76CC7E79}"/>
          </ac:spMkLst>
        </pc:spChg>
        <pc:picChg chg="del">
          <ac:chgData name="Andres Esteban Puerto Lara" userId="S::aepuertol@ucompensar.edu.co::a8a10573-8276-45a5-8bda-78f7a253fd66" providerId="AD" clId="Web-{5CCDC858-C8F3-A575-83E4-7D1E220BA6DA}" dt="2024-06-05T13:57:11.265" v="647"/>
          <ac:picMkLst>
            <pc:docMk/>
            <pc:sldMk cId="3242182993" sldId="276"/>
            <ac:picMk id="4" creationId="{DF497E23-8F3C-1063-4DC5-183FFA17E966}"/>
          </ac:picMkLst>
        </pc:picChg>
      </pc:sldChg>
      <pc:sldChg chg="addSp delSp modSp add replId">
        <pc:chgData name="Andres Esteban Puerto Lara" userId="S::aepuertol@ucompensar.edu.co::a8a10573-8276-45a5-8bda-78f7a253fd66" providerId="AD" clId="Web-{5CCDC858-C8F3-A575-83E4-7D1E220BA6DA}" dt="2024-06-05T17:13:25.502" v="866" actId="20577"/>
        <pc:sldMkLst>
          <pc:docMk/>
          <pc:sldMk cId="1208389978" sldId="277"/>
        </pc:sldMkLst>
        <pc:spChg chg="mod">
          <ac:chgData name="Andres Esteban Puerto Lara" userId="S::aepuertol@ucompensar.edu.co::a8a10573-8276-45a5-8bda-78f7a253fd66" providerId="AD" clId="Web-{5CCDC858-C8F3-A575-83E4-7D1E220BA6DA}" dt="2024-06-05T17:13:25.502" v="866" actId="20577"/>
          <ac:spMkLst>
            <pc:docMk/>
            <pc:sldMk cId="1208389978" sldId="277"/>
            <ac:spMk id="2" creationId="{45F89D68-B3B7-E72D-F33B-15054368B74D}"/>
          </ac:spMkLst>
        </pc:spChg>
        <pc:spChg chg="mod">
          <ac:chgData name="Andres Esteban Puerto Lara" userId="S::aepuertol@ucompensar.edu.co::a8a10573-8276-45a5-8bda-78f7a253fd66" providerId="AD" clId="Web-{5CCDC858-C8F3-A575-83E4-7D1E220BA6DA}" dt="2024-06-05T16:45:44.082" v="776" actId="20577"/>
          <ac:spMkLst>
            <pc:docMk/>
            <pc:sldMk cId="1208389978" sldId="277"/>
            <ac:spMk id="3" creationId="{E4D6860C-A4D6-1992-3811-177E5F22E279}"/>
          </ac:spMkLst>
        </pc:spChg>
        <pc:spChg chg="add">
          <ac:chgData name="Andres Esteban Puerto Lara" userId="S::aepuertol@ucompensar.edu.co::a8a10573-8276-45a5-8bda-78f7a253fd66" providerId="AD" clId="Web-{5CCDC858-C8F3-A575-83E4-7D1E220BA6DA}" dt="2024-06-05T17:09:12.886" v="795"/>
          <ac:spMkLst>
            <pc:docMk/>
            <pc:sldMk cId="1208389978" sldId="277"/>
            <ac:spMk id="6" creationId="{D5EE1ABD-529E-2A61-DEFD-A2CBFC49D7B6}"/>
          </ac:spMkLst>
        </pc:spChg>
        <pc:spChg chg="add mod">
          <ac:chgData name="Andres Esteban Puerto Lara" userId="S::aepuertol@ucompensar.edu.co::a8a10573-8276-45a5-8bda-78f7a253fd66" providerId="AD" clId="Web-{5CCDC858-C8F3-A575-83E4-7D1E220BA6DA}" dt="2024-06-05T17:10:36.170" v="808" actId="20577"/>
          <ac:spMkLst>
            <pc:docMk/>
            <pc:sldMk cId="1208389978" sldId="277"/>
            <ac:spMk id="8" creationId="{238F3633-00D5-E883-23CE-DD69F928A2D9}"/>
          </ac:spMkLst>
        </pc:spChg>
        <pc:spChg chg="add mod">
          <ac:chgData name="Andres Esteban Puerto Lara" userId="S::aepuertol@ucompensar.edu.co::a8a10573-8276-45a5-8bda-78f7a253fd66" providerId="AD" clId="Web-{5CCDC858-C8F3-A575-83E4-7D1E220BA6DA}" dt="2024-06-05T17:10:50.170" v="813" actId="20577"/>
          <ac:spMkLst>
            <pc:docMk/>
            <pc:sldMk cId="1208389978" sldId="277"/>
            <ac:spMk id="10" creationId="{7DB69D78-A201-3B9A-AB53-4C9588CB8F6F}"/>
          </ac:spMkLst>
        </pc:spChg>
        <pc:spChg chg="add mod">
          <ac:chgData name="Andres Esteban Puerto Lara" userId="S::aepuertol@ucompensar.edu.co::a8a10573-8276-45a5-8bda-78f7a253fd66" providerId="AD" clId="Web-{5CCDC858-C8F3-A575-83E4-7D1E220BA6DA}" dt="2024-06-05T17:12:30.751" v="837" actId="20577"/>
          <ac:spMkLst>
            <pc:docMk/>
            <pc:sldMk cId="1208389978" sldId="277"/>
            <ac:spMk id="12" creationId="{1A0E1052-3DD8-0984-9934-14B3349E60F8}"/>
          </ac:spMkLst>
        </pc:spChg>
        <pc:spChg chg="add mod">
          <ac:chgData name="Andres Esteban Puerto Lara" userId="S::aepuertol@ucompensar.edu.co::a8a10573-8276-45a5-8bda-78f7a253fd66" providerId="AD" clId="Web-{5CCDC858-C8F3-A575-83E4-7D1E220BA6DA}" dt="2024-06-05T17:13:20.315" v="863" actId="20577"/>
          <ac:spMkLst>
            <pc:docMk/>
            <pc:sldMk cId="1208389978" sldId="277"/>
            <ac:spMk id="14" creationId="{7EF91500-C7BA-4FFD-8303-7FF71F356E10}"/>
          </ac:spMkLst>
        </pc:spChg>
        <pc:picChg chg="add mod">
          <ac:chgData name="Andres Esteban Puerto Lara" userId="S::aepuertol@ucompensar.edu.co::a8a10573-8276-45a5-8bda-78f7a253fd66" providerId="AD" clId="Web-{5CCDC858-C8F3-A575-83E4-7D1E220BA6DA}" dt="2024-06-05T17:08:10.604" v="794" actId="14100"/>
          <ac:picMkLst>
            <pc:docMk/>
            <pc:sldMk cId="1208389978" sldId="277"/>
            <ac:picMk id="4" creationId="{5760B9D4-8402-7E27-28CC-B344C6A65285}"/>
          </ac:picMkLst>
        </pc:picChg>
        <pc:picChg chg="del">
          <ac:chgData name="Andres Esteban Puerto Lara" userId="S::aepuertol@ucompensar.edu.co::a8a10573-8276-45a5-8bda-78f7a253fd66" providerId="AD" clId="Web-{5CCDC858-C8F3-A575-83E4-7D1E220BA6DA}" dt="2024-06-05T16:45:21.722" v="775"/>
          <ac:picMkLst>
            <pc:docMk/>
            <pc:sldMk cId="1208389978" sldId="277"/>
            <ac:picMk id="4" creationId="{E627B228-041F-B6B1-5BBD-424142280BA0}"/>
          </ac:picMkLst>
        </pc:picChg>
      </pc:sldChg>
      <pc:sldChg chg="modSp add replId">
        <pc:chgData name="Andres Esteban Puerto Lara" userId="S::aepuertol@ucompensar.edu.co::a8a10573-8276-45a5-8bda-78f7a253fd66" providerId="AD" clId="Web-{5CCDC858-C8F3-A575-83E4-7D1E220BA6DA}" dt="2024-06-05T18:04:10.243" v="875" actId="20577"/>
        <pc:sldMkLst>
          <pc:docMk/>
          <pc:sldMk cId="2291748582" sldId="278"/>
        </pc:sldMkLst>
        <pc:spChg chg="mod">
          <ac:chgData name="Andres Esteban Puerto Lara" userId="S::aepuertol@ucompensar.edu.co::a8a10573-8276-45a5-8bda-78f7a253fd66" providerId="AD" clId="Web-{5CCDC858-C8F3-A575-83E4-7D1E220BA6DA}" dt="2024-06-05T18:04:10.243" v="875" actId="20577"/>
          <ac:spMkLst>
            <pc:docMk/>
            <pc:sldMk cId="2291748582" sldId="278"/>
            <ac:spMk id="2" creationId="{45F89D68-B3B7-E72D-F33B-15054368B74D}"/>
          </ac:spMkLst>
        </pc:spChg>
      </pc:sldChg>
    </pc:docChg>
  </pc:docChgLst>
  <pc:docChgLst>
    <pc:chgData name="Diana Milena Riaño Cuevas" userId="S::dianariano@ucompensar.edu.co::f66b34a6-0b4d-4de4-96ba-237e1119a799" providerId="AD" clId="Web-{41A5FB79-F3BF-19AA-EB12-4A1033FA401E}"/>
    <pc:docChg chg="addSld delSld">
      <pc:chgData name="Diana Milena Riaño Cuevas" userId="S::dianariano@ucompensar.edu.co::f66b34a6-0b4d-4de4-96ba-237e1119a799" providerId="AD" clId="Web-{41A5FB79-F3BF-19AA-EB12-4A1033FA401E}" dt="2023-10-03T22:10:58.883" v="1"/>
      <pc:docMkLst>
        <pc:docMk/>
      </pc:docMkLst>
      <pc:sldChg chg="del">
        <pc:chgData name="Diana Milena Riaño Cuevas" userId="S::dianariano@ucompensar.edu.co::f66b34a6-0b4d-4de4-96ba-237e1119a799" providerId="AD" clId="Web-{41A5FB79-F3BF-19AA-EB12-4A1033FA401E}" dt="2023-10-03T22:10:58.883" v="1"/>
        <pc:sldMkLst>
          <pc:docMk/>
          <pc:sldMk cId="2958970190" sldId="264"/>
        </pc:sldMkLst>
      </pc:sldChg>
      <pc:sldChg chg="new">
        <pc:chgData name="Diana Milena Riaño Cuevas" userId="S::dianariano@ucompensar.edu.co::f66b34a6-0b4d-4de4-96ba-237e1119a799" providerId="AD" clId="Web-{41A5FB79-F3BF-19AA-EB12-4A1033FA401E}" dt="2023-10-03T22:10:52.899" v="0"/>
        <pc:sldMkLst>
          <pc:docMk/>
          <pc:sldMk cId="3064684022" sldId="272"/>
        </pc:sldMkLst>
      </pc:sldChg>
    </pc:docChg>
  </pc:docChgLst>
  <pc:docChgLst>
    <pc:chgData name="Andres Esteban Puerto Lara" userId="S::aepuertol@ucompensar.edu.co::a8a10573-8276-45a5-8bda-78f7a253fd66" providerId="AD" clId="Web-{FF808AF2-C118-7D12-84EB-315DA2E240A4}"/>
    <pc:docChg chg="modSld">
      <pc:chgData name="Andres Esteban Puerto Lara" userId="S::aepuertol@ucompensar.edu.co::a8a10573-8276-45a5-8bda-78f7a253fd66" providerId="AD" clId="Web-{FF808AF2-C118-7D12-84EB-315DA2E240A4}" dt="2024-06-05T02:46:04.034" v="13" actId="20577"/>
      <pc:docMkLst>
        <pc:docMk/>
      </pc:docMkLst>
      <pc:sldChg chg="modSp">
        <pc:chgData name="Andres Esteban Puerto Lara" userId="S::aepuertol@ucompensar.edu.co::a8a10573-8276-45a5-8bda-78f7a253fd66" providerId="AD" clId="Web-{FF808AF2-C118-7D12-84EB-315DA2E240A4}" dt="2024-06-05T02:46:04.034" v="13" actId="20577"/>
        <pc:sldMkLst>
          <pc:docMk/>
          <pc:sldMk cId="164740436" sldId="257"/>
        </pc:sldMkLst>
        <pc:spChg chg="mod">
          <ac:chgData name="Andres Esteban Puerto Lara" userId="S::aepuertol@ucompensar.edu.co::a8a10573-8276-45a5-8bda-78f7a253fd66" providerId="AD" clId="Web-{FF808AF2-C118-7D12-84EB-315DA2E240A4}" dt="2024-06-05T02:45:54.815" v="4" actId="20577"/>
          <ac:spMkLst>
            <pc:docMk/>
            <pc:sldMk cId="164740436" sldId="257"/>
            <ac:spMk id="3" creationId="{E48CCE4D-50EE-65C4-10A2-DE249E6F2B01}"/>
          </ac:spMkLst>
        </pc:spChg>
        <pc:spChg chg="mod">
          <ac:chgData name="Andres Esteban Puerto Lara" userId="S::aepuertol@ucompensar.edu.co::a8a10573-8276-45a5-8bda-78f7a253fd66" providerId="AD" clId="Web-{FF808AF2-C118-7D12-84EB-315DA2E240A4}" dt="2024-06-05T02:46:04.034" v="13" actId="20577"/>
          <ac:spMkLst>
            <pc:docMk/>
            <pc:sldMk cId="164740436" sldId="257"/>
            <ac:spMk id="4" creationId="{8D6B3728-9F94-0E0C-0151-610E24D39A9C}"/>
          </ac:spMkLst>
        </pc:spChg>
      </pc:sldChg>
    </pc:docChg>
  </pc:docChgLst>
  <pc:docChgLst>
    <pc:chgData name="Diana Milena Riaño Cuevas" userId="S::dianariano@ucompensar.edu.co::f66b34a6-0b4d-4de4-96ba-237e1119a799" providerId="AD" clId="Web-{30CA7BA3-D489-4E65-8650-E1AED13B21C2}"/>
    <pc:docChg chg="addSld modSld sldOrd">
      <pc:chgData name="Diana Milena Riaño Cuevas" userId="S::dianariano@ucompensar.edu.co::f66b34a6-0b4d-4de4-96ba-237e1119a799" providerId="AD" clId="Web-{30CA7BA3-D489-4E65-8650-E1AED13B21C2}" dt="2023-10-04T17:55:02.837" v="4"/>
      <pc:docMkLst>
        <pc:docMk/>
      </pc:docMkLst>
      <pc:sldChg chg="addSp delSp modSp new ord">
        <pc:chgData name="Diana Milena Riaño Cuevas" userId="S::dianariano@ucompensar.edu.co::f66b34a6-0b4d-4de4-96ba-237e1119a799" providerId="AD" clId="Web-{30CA7BA3-D489-4E65-8650-E1AED13B21C2}" dt="2023-10-04T17:55:02.837" v="4"/>
        <pc:sldMkLst>
          <pc:docMk/>
          <pc:sldMk cId="3610401329" sldId="273"/>
        </pc:sldMkLst>
        <pc:spChg chg="add del mod">
          <ac:chgData name="Diana Milena Riaño Cuevas" userId="S::dianariano@ucompensar.edu.co::f66b34a6-0b4d-4de4-96ba-237e1119a799" providerId="AD" clId="Web-{30CA7BA3-D489-4E65-8650-E1AED13B21C2}" dt="2023-10-04T17:55:02.837" v="4"/>
          <ac:spMkLst>
            <pc:docMk/>
            <pc:sldMk cId="3610401329" sldId="273"/>
            <ac:spMk id="2" creationId="{25CFCA09-F6BB-3CC6-F9B0-669E4037A30D}"/>
          </ac:spMkLst>
        </pc:spChg>
      </pc:sldChg>
    </pc:docChg>
  </pc:docChgLst>
  <pc:docChgLst>
    <pc:chgData name="Judy Ximena Sanchez" userId="ee139842-e268-4fe5-8185-f19e56d26e07" providerId="ADAL" clId="{61AECBB7-7B8F-475E-98D9-A0EA4B07346C}"/>
    <pc:docChg chg="modSld">
      <pc:chgData name="Judy Ximena Sanchez" userId="ee139842-e268-4fe5-8185-f19e56d26e07" providerId="ADAL" clId="{61AECBB7-7B8F-475E-98D9-A0EA4B07346C}" dt="2024-06-25T14:43:48.184" v="2"/>
      <pc:docMkLst>
        <pc:docMk/>
      </pc:docMkLst>
      <pc:sldChg chg="addCm">
        <pc:chgData name="Judy Ximena Sanchez" userId="ee139842-e268-4fe5-8185-f19e56d26e07" providerId="ADAL" clId="{61AECBB7-7B8F-475E-98D9-A0EA4B07346C}" dt="2024-06-25T14:43:48.184" v="2"/>
        <pc:sldMkLst>
          <pc:docMk/>
          <pc:sldMk cId="164740436" sldId="257"/>
        </pc:sldMkLst>
        <pc:extLst>
          <p:ext xmlns:p="http://schemas.openxmlformats.org/presentationml/2006/main" uri="{D6D511B9-2390-475A-947B-AFAB55BFBCF1}">
            <pc226:cmChg xmlns:pc226="http://schemas.microsoft.com/office/powerpoint/2022/06/main/command" chg="add">
              <pc226:chgData name="Judy Ximena Sanchez" userId="ee139842-e268-4fe5-8185-f19e56d26e07" providerId="ADAL" clId="{61AECBB7-7B8F-475E-98D9-A0EA4B07346C}" dt="2024-06-25T14:43:48.184" v="2"/>
              <pc2:cmMkLst xmlns:pc2="http://schemas.microsoft.com/office/powerpoint/2019/9/main/command">
                <pc:docMk/>
                <pc:sldMk cId="164740436" sldId="257"/>
                <pc2:cmMk id="{961E0080-0CBD-4421-B795-90997F02A673}"/>
              </pc2:cmMkLst>
            </pc226:cmChg>
          </p:ext>
        </pc:extLst>
      </pc:sldChg>
      <pc:sldChg chg="modSp mod">
        <pc:chgData name="Judy Ximena Sanchez" userId="ee139842-e268-4fe5-8185-f19e56d26e07" providerId="ADAL" clId="{61AECBB7-7B8F-475E-98D9-A0EA4B07346C}" dt="2024-06-25T14:42:07.561" v="1" actId="1076"/>
        <pc:sldMkLst>
          <pc:docMk/>
          <pc:sldMk cId="970053834" sldId="265"/>
        </pc:sldMkLst>
        <pc:picChg chg="mod">
          <ac:chgData name="Judy Ximena Sanchez" userId="ee139842-e268-4fe5-8185-f19e56d26e07" providerId="ADAL" clId="{61AECBB7-7B8F-475E-98D9-A0EA4B07346C}" dt="2024-06-25T14:42:07.561" v="1" actId="1076"/>
          <ac:picMkLst>
            <pc:docMk/>
            <pc:sldMk cId="970053834" sldId="265"/>
            <ac:picMk id="4" creationId="{E627B228-041F-B6B1-5BBD-424142280BA0}"/>
          </ac:picMkLst>
        </pc:picChg>
      </pc:sldChg>
      <pc:sldChg chg="modSp mod">
        <pc:chgData name="Judy Ximena Sanchez" userId="ee139842-e268-4fe5-8185-f19e56d26e07" providerId="ADAL" clId="{61AECBB7-7B8F-475E-98D9-A0EA4B07346C}" dt="2024-06-25T14:41:47.496" v="0" actId="1076"/>
        <pc:sldMkLst>
          <pc:docMk/>
          <pc:sldMk cId="3189425357" sldId="273"/>
        </pc:sldMkLst>
        <pc:picChg chg="mod">
          <ac:chgData name="Judy Ximena Sanchez" userId="ee139842-e268-4fe5-8185-f19e56d26e07" providerId="ADAL" clId="{61AECBB7-7B8F-475E-98D9-A0EA4B07346C}" dt="2024-06-25T14:41:47.496" v="0" actId="1076"/>
          <ac:picMkLst>
            <pc:docMk/>
            <pc:sldMk cId="3189425357" sldId="273"/>
            <ac:picMk id="2" creationId="{BCE12955-5209-993A-5304-E9CC6F35A498}"/>
          </ac:picMkLst>
        </pc:picChg>
      </pc:sldChg>
    </pc:docChg>
  </pc:docChgLst>
  <pc:docChgLst>
    <pc:chgData name="Luisa Fernanda Aponte Saavedra" userId="326d66aa-aa55-441f-a189-dfcf1662476a" providerId="ADAL" clId="{4B0A60D2-7506-4445-99ED-2CDF68096225}"/>
    <pc:docChg chg="undo custSel addSld delSld modSld sldOrd">
      <pc:chgData name="Luisa Fernanda Aponte Saavedra" userId="326d66aa-aa55-441f-a189-dfcf1662476a" providerId="ADAL" clId="{4B0A60D2-7506-4445-99ED-2CDF68096225}" dt="2023-10-04T21:10:18.819" v="291" actId="700"/>
      <pc:docMkLst>
        <pc:docMk/>
      </pc:docMkLst>
      <pc:sldChg chg="mod modClrScheme chgLayout">
        <pc:chgData name="Luisa Fernanda Aponte Saavedra" userId="326d66aa-aa55-441f-a189-dfcf1662476a" providerId="ADAL" clId="{4B0A60D2-7506-4445-99ED-2CDF68096225}" dt="2023-10-04T21:10:18.819" v="291" actId="700"/>
        <pc:sldMkLst>
          <pc:docMk/>
          <pc:sldMk cId="1410733217" sldId="262"/>
        </pc:sldMkLst>
      </pc:sldChg>
      <pc:sldChg chg="addSp modSp del mod">
        <pc:chgData name="Luisa Fernanda Aponte Saavedra" userId="326d66aa-aa55-441f-a189-dfcf1662476a" providerId="ADAL" clId="{4B0A60D2-7506-4445-99ED-2CDF68096225}" dt="2023-10-04T21:04:54.345" v="215" actId="47"/>
        <pc:sldMkLst>
          <pc:docMk/>
          <pc:sldMk cId="3610401329" sldId="273"/>
        </pc:sldMkLst>
        <pc:spChg chg="add mod">
          <ac:chgData name="Luisa Fernanda Aponte Saavedra" userId="326d66aa-aa55-441f-a189-dfcf1662476a" providerId="ADAL" clId="{4B0A60D2-7506-4445-99ED-2CDF68096225}" dt="2023-10-04T21:03:02.179" v="46" actId="20577"/>
          <ac:spMkLst>
            <pc:docMk/>
            <pc:sldMk cId="3610401329" sldId="273"/>
            <ac:spMk id="2" creationId="{0A9E1715-53CA-4044-CE1A-ABBE80E9AC97}"/>
          </ac:spMkLst>
        </pc:spChg>
        <pc:spChg chg="add mod">
          <ac:chgData name="Luisa Fernanda Aponte Saavedra" userId="326d66aa-aa55-441f-a189-dfcf1662476a" providerId="ADAL" clId="{4B0A60D2-7506-4445-99ED-2CDF68096225}" dt="2023-10-04T21:04:11.581" v="189" actId="20577"/>
          <ac:spMkLst>
            <pc:docMk/>
            <pc:sldMk cId="3610401329" sldId="273"/>
            <ac:spMk id="3" creationId="{82BACE64-2BF8-7280-69C8-2878EE220221}"/>
          </ac:spMkLst>
        </pc:spChg>
      </pc:sldChg>
      <pc:sldChg chg="addSp delSp modSp add mod ord modClrScheme chgLayout">
        <pc:chgData name="Luisa Fernanda Aponte Saavedra" userId="326d66aa-aa55-441f-a189-dfcf1662476a" providerId="ADAL" clId="{4B0A60D2-7506-4445-99ED-2CDF68096225}" dt="2023-10-04T21:08:24.473" v="290" actId="1036"/>
        <pc:sldMkLst>
          <pc:docMk/>
          <pc:sldMk cId="1861983949" sldId="274"/>
        </pc:sldMkLst>
        <pc:spChg chg="add mod">
          <ac:chgData name="Luisa Fernanda Aponte Saavedra" userId="326d66aa-aa55-441f-a189-dfcf1662476a" providerId="ADAL" clId="{4B0A60D2-7506-4445-99ED-2CDF68096225}" dt="2023-10-04T21:08:24.473" v="290" actId="1036"/>
          <ac:spMkLst>
            <pc:docMk/>
            <pc:sldMk cId="1861983949" sldId="274"/>
            <ac:spMk id="3" creationId="{296BCF9D-CD38-1AC4-8CF2-C608258E7834}"/>
          </ac:spMkLst>
        </pc:spChg>
        <pc:spChg chg="del">
          <ac:chgData name="Luisa Fernanda Aponte Saavedra" userId="326d66aa-aa55-441f-a189-dfcf1662476a" providerId="ADAL" clId="{4B0A60D2-7506-4445-99ED-2CDF68096225}" dt="2023-10-04T21:05:03.618" v="217" actId="478"/>
          <ac:spMkLst>
            <pc:docMk/>
            <pc:sldMk cId="1861983949" sldId="274"/>
            <ac:spMk id="390" creationId="{0E6118E0-B332-ABA2-E199-DF1601A7A500}"/>
          </ac:spMkLst>
        </pc:spChg>
        <pc:spChg chg="del">
          <ac:chgData name="Luisa Fernanda Aponte Saavedra" userId="326d66aa-aa55-441f-a189-dfcf1662476a" providerId="ADAL" clId="{4B0A60D2-7506-4445-99ED-2CDF68096225}" dt="2023-10-04T21:05:03.618" v="217" actId="478"/>
          <ac:spMkLst>
            <pc:docMk/>
            <pc:sldMk cId="1861983949" sldId="274"/>
            <ac:spMk id="563" creationId="{A073CB12-49E0-1013-9A1E-F6BA0853E0EE}"/>
          </ac:spMkLst>
        </pc:spChg>
        <pc:spChg chg="del">
          <ac:chgData name="Luisa Fernanda Aponte Saavedra" userId="326d66aa-aa55-441f-a189-dfcf1662476a" providerId="ADAL" clId="{4B0A60D2-7506-4445-99ED-2CDF68096225}" dt="2023-10-04T21:05:03.618" v="217" actId="478"/>
          <ac:spMkLst>
            <pc:docMk/>
            <pc:sldMk cId="1861983949" sldId="274"/>
            <ac:spMk id="569" creationId="{B9C8C853-94EE-9138-57E9-2B317950A535}"/>
          </ac:spMkLst>
        </pc:spChg>
        <pc:spChg chg="del">
          <ac:chgData name="Luisa Fernanda Aponte Saavedra" userId="326d66aa-aa55-441f-a189-dfcf1662476a" providerId="ADAL" clId="{4B0A60D2-7506-4445-99ED-2CDF68096225}" dt="2023-10-04T21:05:03.618" v="217" actId="478"/>
          <ac:spMkLst>
            <pc:docMk/>
            <pc:sldMk cId="1861983949" sldId="274"/>
            <ac:spMk id="641" creationId="{FC402F34-F20E-45D1-B989-7D720B0C93B5}"/>
          </ac:spMkLst>
        </pc:spChg>
        <pc:spChg chg="del">
          <ac:chgData name="Luisa Fernanda Aponte Saavedra" userId="326d66aa-aa55-441f-a189-dfcf1662476a" providerId="ADAL" clId="{4B0A60D2-7506-4445-99ED-2CDF68096225}" dt="2023-10-04T21:05:06.274" v="218" actId="478"/>
          <ac:spMkLst>
            <pc:docMk/>
            <pc:sldMk cId="1861983949" sldId="274"/>
            <ac:spMk id="697" creationId="{F8494BBE-BF2D-FE8C-A605-2307E5A854D6}"/>
          </ac:spMkLst>
        </pc:spChg>
        <pc:spChg chg="mod">
          <ac:chgData name="Luisa Fernanda Aponte Saavedra" userId="326d66aa-aa55-441f-a189-dfcf1662476a" providerId="ADAL" clId="{4B0A60D2-7506-4445-99ED-2CDF68096225}" dt="2023-10-04T21:08:24.473" v="290" actId="1036"/>
          <ac:spMkLst>
            <pc:docMk/>
            <pc:sldMk cId="1861983949" sldId="274"/>
            <ac:spMk id="698" creationId="{0F6D8CC7-F2C1-D335-9666-8EEB0BA2C369}"/>
          </ac:spMkLst>
        </pc:spChg>
        <pc:spChg chg="mod">
          <ac:chgData name="Luisa Fernanda Aponte Saavedra" userId="326d66aa-aa55-441f-a189-dfcf1662476a" providerId="ADAL" clId="{4B0A60D2-7506-4445-99ED-2CDF68096225}" dt="2023-10-04T21:08:24.473" v="290" actId="1036"/>
          <ac:spMkLst>
            <pc:docMk/>
            <pc:sldMk cId="1861983949" sldId="274"/>
            <ac:spMk id="699" creationId="{84B8308D-3B2F-4E6F-B2B0-6FB5CE3E4B35}"/>
          </ac:spMkLst>
        </pc:spChg>
        <pc:grpChg chg="del">
          <ac:chgData name="Luisa Fernanda Aponte Saavedra" userId="326d66aa-aa55-441f-a189-dfcf1662476a" providerId="ADAL" clId="{4B0A60D2-7506-4445-99ED-2CDF68096225}" dt="2023-10-04T21:05:03.618" v="217" actId="478"/>
          <ac:grpSpMkLst>
            <pc:docMk/>
            <pc:sldMk cId="1861983949" sldId="274"/>
            <ac:grpSpMk id="351" creationId="{7BF0E924-5F3A-024A-F7AE-1A5EA3C68CEE}"/>
          </ac:grpSpMkLst>
        </pc:grpChg>
        <pc:grpChg chg="del">
          <ac:chgData name="Luisa Fernanda Aponte Saavedra" userId="326d66aa-aa55-441f-a189-dfcf1662476a" providerId="ADAL" clId="{4B0A60D2-7506-4445-99ED-2CDF68096225}" dt="2023-10-04T21:05:03.618" v="217" actId="478"/>
          <ac:grpSpMkLst>
            <pc:docMk/>
            <pc:sldMk cId="1861983949" sldId="274"/>
            <ac:grpSpMk id="359" creationId="{D93BE8B4-D7BD-DED5-758D-6FAF19F9946C}"/>
          </ac:grpSpMkLst>
        </pc:grpChg>
        <pc:grpChg chg="del">
          <ac:chgData name="Luisa Fernanda Aponte Saavedra" userId="326d66aa-aa55-441f-a189-dfcf1662476a" providerId="ADAL" clId="{4B0A60D2-7506-4445-99ED-2CDF68096225}" dt="2023-10-04T21:05:03.618" v="217" actId="478"/>
          <ac:grpSpMkLst>
            <pc:docMk/>
            <pc:sldMk cId="1861983949" sldId="274"/>
            <ac:grpSpMk id="363" creationId="{02CEA7E4-F19F-D779-18BC-1DBCDB0C0DF5}"/>
          </ac:grpSpMkLst>
        </pc:grpChg>
        <pc:grpChg chg="del">
          <ac:chgData name="Luisa Fernanda Aponte Saavedra" userId="326d66aa-aa55-441f-a189-dfcf1662476a" providerId="ADAL" clId="{4B0A60D2-7506-4445-99ED-2CDF68096225}" dt="2023-10-04T21:05:03.618" v="217" actId="478"/>
          <ac:grpSpMkLst>
            <pc:docMk/>
            <pc:sldMk cId="1861983949" sldId="274"/>
            <ac:grpSpMk id="369" creationId="{7587C0C0-23E0-614B-33E6-D5E0A7830D20}"/>
          </ac:grpSpMkLst>
        </pc:grpChg>
        <pc:grpChg chg="del">
          <ac:chgData name="Luisa Fernanda Aponte Saavedra" userId="326d66aa-aa55-441f-a189-dfcf1662476a" providerId="ADAL" clId="{4B0A60D2-7506-4445-99ED-2CDF68096225}" dt="2023-10-04T21:05:03.618" v="217" actId="478"/>
          <ac:grpSpMkLst>
            <pc:docMk/>
            <pc:sldMk cId="1861983949" sldId="274"/>
            <ac:grpSpMk id="372" creationId="{38E0D892-3A05-92E8-7E70-B6CDA13DC7F4}"/>
          </ac:grpSpMkLst>
        </pc:grpChg>
        <pc:grpChg chg="del">
          <ac:chgData name="Luisa Fernanda Aponte Saavedra" userId="326d66aa-aa55-441f-a189-dfcf1662476a" providerId="ADAL" clId="{4B0A60D2-7506-4445-99ED-2CDF68096225}" dt="2023-10-04T21:05:03.618" v="217" actId="478"/>
          <ac:grpSpMkLst>
            <pc:docMk/>
            <pc:sldMk cId="1861983949" sldId="274"/>
            <ac:grpSpMk id="378" creationId="{9DE0B7E5-C0FC-E981-B3B7-E5C59FBAE139}"/>
          </ac:grpSpMkLst>
        </pc:grpChg>
        <pc:grpChg chg="del">
          <ac:chgData name="Luisa Fernanda Aponte Saavedra" userId="326d66aa-aa55-441f-a189-dfcf1662476a" providerId="ADAL" clId="{4B0A60D2-7506-4445-99ED-2CDF68096225}" dt="2023-10-04T21:05:03.618" v="217" actId="478"/>
          <ac:grpSpMkLst>
            <pc:docMk/>
            <pc:sldMk cId="1861983949" sldId="274"/>
            <ac:grpSpMk id="386" creationId="{24407191-597F-650D-0BAB-9368733863B7}"/>
          </ac:grpSpMkLst>
        </pc:grpChg>
        <pc:grpChg chg="del">
          <ac:chgData name="Luisa Fernanda Aponte Saavedra" userId="326d66aa-aa55-441f-a189-dfcf1662476a" providerId="ADAL" clId="{4B0A60D2-7506-4445-99ED-2CDF68096225}" dt="2023-10-04T21:05:03.618" v="217" actId="478"/>
          <ac:grpSpMkLst>
            <pc:docMk/>
            <pc:sldMk cId="1861983949" sldId="274"/>
            <ac:grpSpMk id="391" creationId="{B94F25B5-1442-19D2-2441-C7804F717694}"/>
          </ac:grpSpMkLst>
        </pc:grpChg>
        <pc:grpChg chg="del">
          <ac:chgData name="Luisa Fernanda Aponte Saavedra" userId="326d66aa-aa55-441f-a189-dfcf1662476a" providerId="ADAL" clId="{4B0A60D2-7506-4445-99ED-2CDF68096225}" dt="2023-10-04T21:05:03.618" v="217" actId="478"/>
          <ac:grpSpMkLst>
            <pc:docMk/>
            <pc:sldMk cId="1861983949" sldId="274"/>
            <ac:grpSpMk id="395" creationId="{02152C4C-DCA5-819B-F160-1EDCFD8F2075}"/>
          </ac:grpSpMkLst>
        </pc:grpChg>
        <pc:grpChg chg="del">
          <ac:chgData name="Luisa Fernanda Aponte Saavedra" userId="326d66aa-aa55-441f-a189-dfcf1662476a" providerId="ADAL" clId="{4B0A60D2-7506-4445-99ED-2CDF68096225}" dt="2023-10-04T21:05:03.618" v="217" actId="478"/>
          <ac:grpSpMkLst>
            <pc:docMk/>
            <pc:sldMk cId="1861983949" sldId="274"/>
            <ac:grpSpMk id="401" creationId="{6CFAF13B-1BF3-D734-F38E-0E40E75C0828}"/>
          </ac:grpSpMkLst>
        </pc:grpChg>
        <pc:grpChg chg="del">
          <ac:chgData name="Luisa Fernanda Aponte Saavedra" userId="326d66aa-aa55-441f-a189-dfcf1662476a" providerId="ADAL" clId="{4B0A60D2-7506-4445-99ED-2CDF68096225}" dt="2023-10-04T21:05:03.618" v="217" actId="478"/>
          <ac:grpSpMkLst>
            <pc:docMk/>
            <pc:sldMk cId="1861983949" sldId="274"/>
            <ac:grpSpMk id="409" creationId="{721E8379-5C3B-B8EF-C14E-5865072250B2}"/>
          </ac:grpSpMkLst>
        </pc:grpChg>
        <pc:grpChg chg="del">
          <ac:chgData name="Luisa Fernanda Aponte Saavedra" userId="326d66aa-aa55-441f-a189-dfcf1662476a" providerId="ADAL" clId="{4B0A60D2-7506-4445-99ED-2CDF68096225}" dt="2023-10-04T21:05:03.618" v="217" actId="478"/>
          <ac:grpSpMkLst>
            <pc:docMk/>
            <pc:sldMk cId="1861983949" sldId="274"/>
            <ac:grpSpMk id="415" creationId="{174DF12A-A1A3-9D96-6269-5A186C386377}"/>
          </ac:grpSpMkLst>
        </pc:grpChg>
        <pc:grpChg chg="del">
          <ac:chgData name="Luisa Fernanda Aponte Saavedra" userId="326d66aa-aa55-441f-a189-dfcf1662476a" providerId="ADAL" clId="{4B0A60D2-7506-4445-99ED-2CDF68096225}" dt="2023-10-04T21:05:03.618" v="217" actId="478"/>
          <ac:grpSpMkLst>
            <pc:docMk/>
            <pc:sldMk cId="1861983949" sldId="274"/>
            <ac:grpSpMk id="420" creationId="{89F914EA-8540-4636-6872-1AC33B6D6437}"/>
          </ac:grpSpMkLst>
        </pc:grpChg>
        <pc:grpChg chg="del">
          <ac:chgData name="Luisa Fernanda Aponte Saavedra" userId="326d66aa-aa55-441f-a189-dfcf1662476a" providerId="ADAL" clId="{4B0A60D2-7506-4445-99ED-2CDF68096225}" dt="2023-10-04T21:05:03.618" v="217" actId="478"/>
          <ac:grpSpMkLst>
            <pc:docMk/>
            <pc:sldMk cId="1861983949" sldId="274"/>
            <ac:grpSpMk id="426" creationId="{5BEC3E43-CBC7-E184-CFD1-5013DFF11713}"/>
          </ac:grpSpMkLst>
        </pc:grpChg>
        <pc:grpChg chg="del">
          <ac:chgData name="Luisa Fernanda Aponte Saavedra" userId="326d66aa-aa55-441f-a189-dfcf1662476a" providerId="ADAL" clId="{4B0A60D2-7506-4445-99ED-2CDF68096225}" dt="2023-10-04T21:05:03.618" v="217" actId="478"/>
          <ac:grpSpMkLst>
            <pc:docMk/>
            <pc:sldMk cId="1861983949" sldId="274"/>
            <ac:grpSpMk id="434" creationId="{119905FE-40EB-1D11-CD51-B24546FE779D}"/>
          </ac:grpSpMkLst>
        </pc:grpChg>
        <pc:grpChg chg="del">
          <ac:chgData name="Luisa Fernanda Aponte Saavedra" userId="326d66aa-aa55-441f-a189-dfcf1662476a" providerId="ADAL" clId="{4B0A60D2-7506-4445-99ED-2CDF68096225}" dt="2023-10-04T21:05:03.618" v="217" actId="478"/>
          <ac:grpSpMkLst>
            <pc:docMk/>
            <pc:sldMk cId="1861983949" sldId="274"/>
            <ac:grpSpMk id="440" creationId="{EA60DFE8-7E29-49DF-D6AB-34FD994EE4FA}"/>
          </ac:grpSpMkLst>
        </pc:grpChg>
        <pc:grpChg chg="del">
          <ac:chgData name="Luisa Fernanda Aponte Saavedra" userId="326d66aa-aa55-441f-a189-dfcf1662476a" providerId="ADAL" clId="{4B0A60D2-7506-4445-99ED-2CDF68096225}" dt="2023-10-04T21:05:03.618" v="217" actId="478"/>
          <ac:grpSpMkLst>
            <pc:docMk/>
            <pc:sldMk cId="1861983949" sldId="274"/>
            <ac:grpSpMk id="445" creationId="{A0A3B547-071E-1C41-562A-16E4293F6563}"/>
          </ac:grpSpMkLst>
        </pc:grpChg>
        <pc:grpChg chg="del">
          <ac:chgData name="Luisa Fernanda Aponte Saavedra" userId="326d66aa-aa55-441f-a189-dfcf1662476a" providerId="ADAL" clId="{4B0A60D2-7506-4445-99ED-2CDF68096225}" dt="2023-10-04T21:05:03.618" v="217" actId="478"/>
          <ac:grpSpMkLst>
            <pc:docMk/>
            <pc:sldMk cId="1861983949" sldId="274"/>
            <ac:grpSpMk id="451" creationId="{E206DF01-5896-3110-3FA8-71DA537ADA35}"/>
          </ac:grpSpMkLst>
        </pc:grpChg>
        <pc:grpChg chg="del">
          <ac:chgData name="Luisa Fernanda Aponte Saavedra" userId="326d66aa-aa55-441f-a189-dfcf1662476a" providerId="ADAL" clId="{4B0A60D2-7506-4445-99ED-2CDF68096225}" dt="2023-10-04T21:05:03.618" v="217" actId="478"/>
          <ac:grpSpMkLst>
            <pc:docMk/>
            <pc:sldMk cId="1861983949" sldId="274"/>
            <ac:grpSpMk id="462" creationId="{AE1767A5-0E5A-919E-6D6E-58CEBFB684F5}"/>
          </ac:grpSpMkLst>
        </pc:grpChg>
        <pc:grpChg chg="del">
          <ac:chgData name="Luisa Fernanda Aponte Saavedra" userId="326d66aa-aa55-441f-a189-dfcf1662476a" providerId="ADAL" clId="{4B0A60D2-7506-4445-99ED-2CDF68096225}" dt="2023-10-04T21:05:03.618" v="217" actId="478"/>
          <ac:grpSpMkLst>
            <pc:docMk/>
            <pc:sldMk cId="1861983949" sldId="274"/>
            <ac:grpSpMk id="471" creationId="{68154998-C3DD-C5D5-A9D8-B63AA7F9EA59}"/>
          </ac:grpSpMkLst>
        </pc:grpChg>
        <pc:grpChg chg="del">
          <ac:chgData name="Luisa Fernanda Aponte Saavedra" userId="326d66aa-aa55-441f-a189-dfcf1662476a" providerId="ADAL" clId="{4B0A60D2-7506-4445-99ED-2CDF68096225}" dt="2023-10-04T21:05:03.618" v="217" actId="478"/>
          <ac:grpSpMkLst>
            <pc:docMk/>
            <pc:sldMk cId="1861983949" sldId="274"/>
            <ac:grpSpMk id="495" creationId="{5BBCE683-9418-7F01-6F9B-0D8FDBFC13C0}"/>
          </ac:grpSpMkLst>
        </pc:grpChg>
        <pc:grpChg chg="del">
          <ac:chgData name="Luisa Fernanda Aponte Saavedra" userId="326d66aa-aa55-441f-a189-dfcf1662476a" providerId="ADAL" clId="{4B0A60D2-7506-4445-99ED-2CDF68096225}" dt="2023-10-04T21:05:03.618" v="217" actId="478"/>
          <ac:grpSpMkLst>
            <pc:docMk/>
            <pc:sldMk cId="1861983949" sldId="274"/>
            <ac:grpSpMk id="501" creationId="{A2BF6ADB-84DB-C4FB-C689-A47DB1D297DF}"/>
          </ac:grpSpMkLst>
        </pc:grpChg>
        <pc:grpChg chg="del">
          <ac:chgData name="Luisa Fernanda Aponte Saavedra" userId="326d66aa-aa55-441f-a189-dfcf1662476a" providerId="ADAL" clId="{4B0A60D2-7506-4445-99ED-2CDF68096225}" dt="2023-10-04T21:05:03.618" v="217" actId="478"/>
          <ac:grpSpMkLst>
            <pc:docMk/>
            <pc:sldMk cId="1861983949" sldId="274"/>
            <ac:grpSpMk id="505" creationId="{1793027B-103E-3B54-0CF1-77D9EDF3AE39}"/>
          </ac:grpSpMkLst>
        </pc:grpChg>
        <pc:grpChg chg="del">
          <ac:chgData name="Luisa Fernanda Aponte Saavedra" userId="326d66aa-aa55-441f-a189-dfcf1662476a" providerId="ADAL" clId="{4B0A60D2-7506-4445-99ED-2CDF68096225}" dt="2023-10-04T21:05:03.618" v="217" actId="478"/>
          <ac:grpSpMkLst>
            <pc:docMk/>
            <pc:sldMk cId="1861983949" sldId="274"/>
            <ac:grpSpMk id="514" creationId="{63C16052-3490-3180-48A8-667FF77BAC84}"/>
          </ac:grpSpMkLst>
        </pc:grpChg>
        <pc:grpChg chg="del">
          <ac:chgData name="Luisa Fernanda Aponte Saavedra" userId="326d66aa-aa55-441f-a189-dfcf1662476a" providerId="ADAL" clId="{4B0A60D2-7506-4445-99ED-2CDF68096225}" dt="2023-10-04T21:05:03.618" v="217" actId="478"/>
          <ac:grpSpMkLst>
            <pc:docMk/>
            <pc:sldMk cId="1861983949" sldId="274"/>
            <ac:grpSpMk id="523" creationId="{D03B5585-D786-0EBB-8722-D4686623F668}"/>
          </ac:grpSpMkLst>
        </pc:grpChg>
        <pc:grpChg chg="del">
          <ac:chgData name="Luisa Fernanda Aponte Saavedra" userId="326d66aa-aa55-441f-a189-dfcf1662476a" providerId="ADAL" clId="{4B0A60D2-7506-4445-99ED-2CDF68096225}" dt="2023-10-04T21:05:03.618" v="217" actId="478"/>
          <ac:grpSpMkLst>
            <pc:docMk/>
            <pc:sldMk cId="1861983949" sldId="274"/>
            <ac:grpSpMk id="532" creationId="{012F688A-202B-6858-C572-7C458216F892}"/>
          </ac:grpSpMkLst>
        </pc:grpChg>
        <pc:grpChg chg="del">
          <ac:chgData name="Luisa Fernanda Aponte Saavedra" userId="326d66aa-aa55-441f-a189-dfcf1662476a" providerId="ADAL" clId="{4B0A60D2-7506-4445-99ED-2CDF68096225}" dt="2023-10-04T21:05:03.618" v="217" actId="478"/>
          <ac:grpSpMkLst>
            <pc:docMk/>
            <pc:sldMk cId="1861983949" sldId="274"/>
            <ac:grpSpMk id="544" creationId="{CB1C476F-24A5-D289-ACAD-08AE8B558D58}"/>
          </ac:grpSpMkLst>
        </pc:grpChg>
        <pc:grpChg chg="del">
          <ac:chgData name="Luisa Fernanda Aponte Saavedra" userId="326d66aa-aa55-441f-a189-dfcf1662476a" providerId="ADAL" clId="{4B0A60D2-7506-4445-99ED-2CDF68096225}" dt="2023-10-04T21:05:03.618" v="217" actId="478"/>
          <ac:grpSpMkLst>
            <pc:docMk/>
            <pc:sldMk cId="1861983949" sldId="274"/>
            <ac:grpSpMk id="553" creationId="{7A7BA737-3530-9075-9288-4B23879326C4}"/>
          </ac:grpSpMkLst>
        </pc:grpChg>
        <pc:grpChg chg="del">
          <ac:chgData name="Luisa Fernanda Aponte Saavedra" userId="326d66aa-aa55-441f-a189-dfcf1662476a" providerId="ADAL" clId="{4B0A60D2-7506-4445-99ED-2CDF68096225}" dt="2023-10-04T21:05:03.618" v="217" actId="478"/>
          <ac:grpSpMkLst>
            <pc:docMk/>
            <pc:sldMk cId="1861983949" sldId="274"/>
            <ac:grpSpMk id="564" creationId="{75BF2077-D78C-4C92-413A-ECBE84BE1B09}"/>
          </ac:grpSpMkLst>
        </pc:grpChg>
        <pc:grpChg chg="del">
          <ac:chgData name="Luisa Fernanda Aponte Saavedra" userId="326d66aa-aa55-441f-a189-dfcf1662476a" providerId="ADAL" clId="{4B0A60D2-7506-4445-99ED-2CDF68096225}" dt="2023-10-04T21:05:03.618" v="217" actId="478"/>
          <ac:grpSpMkLst>
            <pc:docMk/>
            <pc:sldMk cId="1861983949" sldId="274"/>
            <ac:grpSpMk id="570" creationId="{A038D53A-DEC9-C5FE-0098-49BE3893C1D1}"/>
          </ac:grpSpMkLst>
        </pc:grpChg>
        <pc:grpChg chg="del">
          <ac:chgData name="Luisa Fernanda Aponte Saavedra" userId="326d66aa-aa55-441f-a189-dfcf1662476a" providerId="ADAL" clId="{4B0A60D2-7506-4445-99ED-2CDF68096225}" dt="2023-10-04T21:05:03.618" v="217" actId="478"/>
          <ac:grpSpMkLst>
            <pc:docMk/>
            <pc:sldMk cId="1861983949" sldId="274"/>
            <ac:grpSpMk id="579" creationId="{486F359D-AF21-D100-ABF1-B6B25CD01239}"/>
          </ac:grpSpMkLst>
        </pc:grpChg>
        <pc:grpChg chg="del">
          <ac:chgData name="Luisa Fernanda Aponte Saavedra" userId="326d66aa-aa55-441f-a189-dfcf1662476a" providerId="ADAL" clId="{4B0A60D2-7506-4445-99ED-2CDF68096225}" dt="2023-10-04T21:05:03.618" v="217" actId="478"/>
          <ac:grpSpMkLst>
            <pc:docMk/>
            <pc:sldMk cId="1861983949" sldId="274"/>
            <ac:grpSpMk id="585" creationId="{73255D56-915D-78D1-1AA8-19F751C1666C}"/>
          </ac:grpSpMkLst>
        </pc:grpChg>
        <pc:grpChg chg="del">
          <ac:chgData name="Luisa Fernanda Aponte Saavedra" userId="326d66aa-aa55-441f-a189-dfcf1662476a" providerId="ADAL" clId="{4B0A60D2-7506-4445-99ED-2CDF68096225}" dt="2023-10-04T21:05:03.618" v="217" actId="478"/>
          <ac:grpSpMkLst>
            <pc:docMk/>
            <pc:sldMk cId="1861983949" sldId="274"/>
            <ac:grpSpMk id="594" creationId="{1E3D45AC-EDEE-CD7D-1B22-285262384709}"/>
          </ac:grpSpMkLst>
        </pc:grpChg>
        <pc:grpChg chg="del">
          <ac:chgData name="Luisa Fernanda Aponte Saavedra" userId="326d66aa-aa55-441f-a189-dfcf1662476a" providerId="ADAL" clId="{4B0A60D2-7506-4445-99ED-2CDF68096225}" dt="2023-10-04T21:05:03.618" v="217" actId="478"/>
          <ac:grpSpMkLst>
            <pc:docMk/>
            <pc:sldMk cId="1861983949" sldId="274"/>
            <ac:grpSpMk id="599" creationId="{E2662517-1586-2706-B76D-A2B01F4F20B0}"/>
          </ac:grpSpMkLst>
        </pc:grpChg>
        <pc:grpChg chg="del">
          <ac:chgData name="Luisa Fernanda Aponte Saavedra" userId="326d66aa-aa55-441f-a189-dfcf1662476a" providerId="ADAL" clId="{4B0A60D2-7506-4445-99ED-2CDF68096225}" dt="2023-10-04T21:05:03.618" v="217" actId="478"/>
          <ac:grpSpMkLst>
            <pc:docMk/>
            <pc:sldMk cId="1861983949" sldId="274"/>
            <ac:grpSpMk id="605" creationId="{AD11A9E4-7041-05A1-4AE4-2126BD4DCF8C}"/>
          </ac:grpSpMkLst>
        </pc:grpChg>
        <pc:grpChg chg="del">
          <ac:chgData name="Luisa Fernanda Aponte Saavedra" userId="326d66aa-aa55-441f-a189-dfcf1662476a" providerId="ADAL" clId="{4B0A60D2-7506-4445-99ED-2CDF68096225}" dt="2023-10-04T21:05:03.618" v="217" actId="478"/>
          <ac:grpSpMkLst>
            <pc:docMk/>
            <pc:sldMk cId="1861983949" sldId="274"/>
            <ac:grpSpMk id="611" creationId="{EDB3B9D6-BBFC-24B9-45A5-FCB3827947AE}"/>
          </ac:grpSpMkLst>
        </pc:grpChg>
        <pc:grpChg chg="del">
          <ac:chgData name="Luisa Fernanda Aponte Saavedra" userId="326d66aa-aa55-441f-a189-dfcf1662476a" providerId="ADAL" clId="{4B0A60D2-7506-4445-99ED-2CDF68096225}" dt="2023-10-04T21:05:03.618" v="217" actId="478"/>
          <ac:grpSpMkLst>
            <pc:docMk/>
            <pc:sldMk cId="1861983949" sldId="274"/>
            <ac:grpSpMk id="619" creationId="{F4C70106-65E0-878D-C821-8B843A226A19}"/>
          </ac:grpSpMkLst>
        </pc:grpChg>
        <pc:grpChg chg="del">
          <ac:chgData name="Luisa Fernanda Aponte Saavedra" userId="326d66aa-aa55-441f-a189-dfcf1662476a" providerId="ADAL" clId="{4B0A60D2-7506-4445-99ED-2CDF68096225}" dt="2023-10-04T21:05:03.618" v="217" actId="478"/>
          <ac:grpSpMkLst>
            <pc:docMk/>
            <pc:sldMk cId="1861983949" sldId="274"/>
            <ac:grpSpMk id="628" creationId="{5DCE2AED-F806-A072-7FBA-275C4A6EC87B}"/>
          </ac:grpSpMkLst>
        </pc:grpChg>
        <pc:grpChg chg="del">
          <ac:chgData name="Luisa Fernanda Aponte Saavedra" userId="326d66aa-aa55-441f-a189-dfcf1662476a" providerId="ADAL" clId="{4B0A60D2-7506-4445-99ED-2CDF68096225}" dt="2023-10-04T21:05:03.618" v="217" actId="478"/>
          <ac:grpSpMkLst>
            <pc:docMk/>
            <pc:sldMk cId="1861983949" sldId="274"/>
            <ac:grpSpMk id="637" creationId="{CD8ADC69-B4F9-CC97-DE0F-F34E3B648BD0}"/>
          </ac:grpSpMkLst>
        </pc:grpChg>
        <pc:grpChg chg="del">
          <ac:chgData name="Luisa Fernanda Aponte Saavedra" userId="326d66aa-aa55-441f-a189-dfcf1662476a" providerId="ADAL" clId="{4B0A60D2-7506-4445-99ED-2CDF68096225}" dt="2023-10-04T21:05:03.618" v="217" actId="478"/>
          <ac:grpSpMkLst>
            <pc:docMk/>
            <pc:sldMk cId="1861983949" sldId="274"/>
            <ac:grpSpMk id="642" creationId="{57CF94AD-C2C4-8959-E4DB-97583A9C8BFE}"/>
          </ac:grpSpMkLst>
        </pc:grpChg>
        <pc:grpChg chg="del">
          <ac:chgData name="Luisa Fernanda Aponte Saavedra" userId="326d66aa-aa55-441f-a189-dfcf1662476a" providerId="ADAL" clId="{4B0A60D2-7506-4445-99ED-2CDF68096225}" dt="2023-10-04T21:05:03.618" v="217" actId="478"/>
          <ac:grpSpMkLst>
            <pc:docMk/>
            <pc:sldMk cId="1861983949" sldId="274"/>
            <ac:grpSpMk id="652" creationId="{DB1AABBF-E7DF-BBD9-1FA7-E5F5229E045F}"/>
          </ac:grpSpMkLst>
        </pc:grpChg>
        <pc:grpChg chg="del">
          <ac:chgData name="Luisa Fernanda Aponte Saavedra" userId="326d66aa-aa55-441f-a189-dfcf1662476a" providerId="ADAL" clId="{4B0A60D2-7506-4445-99ED-2CDF68096225}" dt="2023-10-04T21:05:03.618" v="217" actId="478"/>
          <ac:grpSpMkLst>
            <pc:docMk/>
            <pc:sldMk cId="1861983949" sldId="274"/>
            <ac:grpSpMk id="658" creationId="{2CA22D49-36D8-1F4B-92A4-0BF3D091D1A5}"/>
          </ac:grpSpMkLst>
        </pc:grpChg>
        <pc:grpChg chg="del">
          <ac:chgData name="Luisa Fernanda Aponte Saavedra" userId="326d66aa-aa55-441f-a189-dfcf1662476a" providerId="ADAL" clId="{4B0A60D2-7506-4445-99ED-2CDF68096225}" dt="2023-10-04T21:05:03.618" v="217" actId="478"/>
          <ac:grpSpMkLst>
            <pc:docMk/>
            <pc:sldMk cId="1861983949" sldId="274"/>
            <ac:grpSpMk id="663" creationId="{EDCD2966-6406-653F-F0B3-2AC7124F9283}"/>
          </ac:grpSpMkLst>
        </pc:grpChg>
        <pc:grpChg chg="del">
          <ac:chgData name="Luisa Fernanda Aponte Saavedra" userId="326d66aa-aa55-441f-a189-dfcf1662476a" providerId="ADAL" clId="{4B0A60D2-7506-4445-99ED-2CDF68096225}" dt="2023-10-04T21:05:03.618" v="217" actId="478"/>
          <ac:grpSpMkLst>
            <pc:docMk/>
            <pc:sldMk cId="1861983949" sldId="274"/>
            <ac:grpSpMk id="669" creationId="{01BA3D9E-1552-4DF5-2613-74D251D533E2}"/>
          </ac:grpSpMkLst>
        </pc:grpChg>
        <pc:grpChg chg="del">
          <ac:chgData name="Luisa Fernanda Aponte Saavedra" userId="326d66aa-aa55-441f-a189-dfcf1662476a" providerId="ADAL" clId="{4B0A60D2-7506-4445-99ED-2CDF68096225}" dt="2023-10-04T21:05:03.618" v="217" actId="478"/>
          <ac:grpSpMkLst>
            <pc:docMk/>
            <pc:sldMk cId="1861983949" sldId="274"/>
            <ac:grpSpMk id="680" creationId="{400541CC-5FF4-6D36-1200-97C06553D73B}"/>
          </ac:grpSpMkLst>
        </pc:grpChg>
        <pc:grpChg chg="del">
          <ac:chgData name="Luisa Fernanda Aponte Saavedra" userId="326d66aa-aa55-441f-a189-dfcf1662476a" providerId="ADAL" clId="{4B0A60D2-7506-4445-99ED-2CDF68096225}" dt="2023-10-04T21:05:03.618" v="217" actId="478"/>
          <ac:grpSpMkLst>
            <pc:docMk/>
            <pc:sldMk cId="1861983949" sldId="274"/>
            <ac:grpSpMk id="692" creationId="{4F83F8D3-14AB-56DD-D2DA-0FEF498C0F2A}"/>
          </ac:grpSpMkLst>
        </pc:grpChg>
        <pc:picChg chg="add del mod">
          <ac:chgData name="Luisa Fernanda Aponte Saavedra" userId="326d66aa-aa55-441f-a189-dfcf1662476a" providerId="ADAL" clId="{4B0A60D2-7506-4445-99ED-2CDF68096225}" dt="2023-10-04T21:07:13.293" v="257" actId="478"/>
          <ac:picMkLst>
            <pc:docMk/>
            <pc:sldMk cId="1861983949" sldId="274"/>
            <ac:picMk id="4" creationId="{276944A3-130F-AC78-2659-28E23900D322}"/>
          </ac:picMkLst>
        </pc:picChg>
        <pc:picChg chg="add mod">
          <ac:chgData name="Luisa Fernanda Aponte Saavedra" userId="326d66aa-aa55-441f-a189-dfcf1662476a" providerId="ADAL" clId="{4B0A60D2-7506-4445-99ED-2CDF68096225}" dt="2023-10-04T21:08:08.883" v="259" actId="14826"/>
          <ac:picMkLst>
            <pc:docMk/>
            <pc:sldMk cId="1861983949" sldId="274"/>
            <ac:picMk id="5" creationId="{B6B7517F-C4CE-4221-332A-B9586DB4A024}"/>
          </ac:picMkLst>
        </pc:picChg>
      </pc:sldChg>
    </pc:docChg>
  </pc:docChgLst>
  <pc:docChgLst>
    <pc:chgData name="Andres Esteban Puerto Lara" userId="S::aepuertol@ucompensar.edu.co::a8a10573-8276-45a5-8bda-78f7a253fd66" providerId="AD" clId="Web-{AB936E22-D769-B296-5A7C-BB3C5592158B}"/>
    <pc:docChg chg="addSld modSld">
      <pc:chgData name="Andres Esteban Puerto Lara" userId="S::aepuertol@ucompensar.edu.co::a8a10573-8276-45a5-8bda-78f7a253fd66" providerId="AD" clId="Web-{AB936E22-D769-B296-5A7C-BB3C5592158B}" dt="2024-06-06T01:37:41.294" v="168" actId="14100"/>
      <pc:docMkLst>
        <pc:docMk/>
      </pc:docMkLst>
      <pc:sldChg chg="modSp">
        <pc:chgData name="Andres Esteban Puerto Lara" userId="S::aepuertol@ucompensar.edu.co::a8a10573-8276-45a5-8bda-78f7a253fd66" providerId="AD" clId="Web-{AB936E22-D769-B296-5A7C-BB3C5592158B}" dt="2024-06-06T01:32:56.425" v="136" actId="20577"/>
        <pc:sldMkLst>
          <pc:docMk/>
          <pc:sldMk cId="3242182993" sldId="276"/>
        </pc:sldMkLst>
        <pc:spChg chg="mod">
          <ac:chgData name="Andres Esteban Puerto Lara" userId="S::aepuertol@ucompensar.edu.co::a8a10573-8276-45a5-8bda-78f7a253fd66" providerId="AD" clId="Web-{AB936E22-D769-B296-5A7C-BB3C5592158B}" dt="2024-06-06T01:32:56.425" v="136" actId="20577"/>
          <ac:spMkLst>
            <pc:docMk/>
            <pc:sldMk cId="3242182993" sldId="276"/>
            <ac:spMk id="11" creationId="{68C2EA6F-C731-8CC3-5A85-280E76CC7E79}"/>
          </ac:spMkLst>
        </pc:spChg>
      </pc:sldChg>
      <pc:sldChg chg="delSp modSp">
        <pc:chgData name="Andres Esteban Puerto Lara" userId="S::aepuertol@ucompensar.edu.co::a8a10573-8276-45a5-8bda-78f7a253fd66" providerId="AD" clId="Web-{AB936E22-D769-B296-5A7C-BB3C5592158B}" dt="2024-06-06T01:28:27.259" v="118" actId="1076"/>
        <pc:sldMkLst>
          <pc:docMk/>
          <pc:sldMk cId="2291748582" sldId="278"/>
        </pc:sldMkLst>
        <pc:spChg chg="mod">
          <ac:chgData name="Andres Esteban Puerto Lara" userId="S::aepuertol@ucompensar.edu.co::a8a10573-8276-45a5-8bda-78f7a253fd66" providerId="AD" clId="Web-{AB936E22-D769-B296-5A7C-BB3C5592158B}" dt="2024-06-06T01:22:06.699" v="48" actId="20577"/>
          <ac:spMkLst>
            <pc:docMk/>
            <pc:sldMk cId="2291748582" sldId="278"/>
            <ac:spMk id="2" creationId="{45F89D68-B3B7-E72D-F33B-15054368B74D}"/>
          </ac:spMkLst>
        </pc:spChg>
        <pc:spChg chg="mod">
          <ac:chgData name="Andres Esteban Puerto Lara" userId="S::aepuertol@ucompensar.edu.co::a8a10573-8276-45a5-8bda-78f7a253fd66" providerId="AD" clId="Web-{AB936E22-D769-B296-5A7C-BB3C5592158B}" dt="2024-06-06T01:22:25.965" v="49"/>
          <ac:spMkLst>
            <pc:docMk/>
            <pc:sldMk cId="2291748582" sldId="278"/>
            <ac:spMk id="6" creationId="{7E01C491-4957-4665-84AC-378E14C9AAFD}"/>
          </ac:spMkLst>
        </pc:spChg>
        <pc:spChg chg="mod">
          <ac:chgData name="Andres Esteban Puerto Lara" userId="S::aepuertol@ucompensar.edu.co::a8a10573-8276-45a5-8bda-78f7a253fd66" providerId="AD" clId="Web-{AB936E22-D769-B296-5A7C-BB3C5592158B}" dt="2024-06-06T01:26:20.333" v="68" actId="1076"/>
          <ac:spMkLst>
            <pc:docMk/>
            <pc:sldMk cId="2291748582" sldId="278"/>
            <ac:spMk id="7" creationId="{051B510F-F5EC-F5D8-6039-51486DB02EB4}"/>
          </ac:spMkLst>
        </pc:spChg>
        <pc:spChg chg="del mod">
          <ac:chgData name="Andres Esteban Puerto Lara" userId="S::aepuertol@ucompensar.edu.co::a8a10573-8276-45a5-8bda-78f7a253fd66" providerId="AD" clId="Web-{AB936E22-D769-B296-5A7C-BB3C5592158B}" dt="2024-06-06T01:26:18.927" v="67"/>
          <ac:spMkLst>
            <pc:docMk/>
            <pc:sldMk cId="2291748582" sldId="278"/>
            <ac:spMk id="8" creationId="{49A7A2E7-DBA5-EA30-4F81-3DC5AD555144}"/>
          </ac:spMkLst>
        </pc:spChg>
        <pc:spChg chg="mod">
          <ac:chgData name="Andres Esteban Puerto Lara" userId="S::aepuertol@ucompensar.edu.co::a8a10573-8276-45a5-8bda-78f7a253fd66" providerId="AD" clId="Web-{AB936E22-D769-B296-5A7C-BB3C5592158B}" dt="2024-06-06T01:27:30.898" v="99" actId="20577"/>
          <ac:spMkLst>
            <pc:docMk/>
            <pc:sldMk cId="2291748582" sldId="278"/>
            <ac:spMk id="9" creationId="{CE7745F9-002D-ABC2-8DA8-B222C6F62983}"/>
          </ac:spMkLst>
        </pc:spChg>
        <pc:spChg chg="mod">
          <ac:chgData name="Andres Esteban Puerto Lara" userId="S::aepuertol@ucompensar.edu.co::a8a10573-8276-45a5-8bda-78f7a253fd66" providerId="AD" clId="Web-{AB936E22-D769-B296-5A7C-BB3C5592158B}" dt="2024-06-06T01:28:27.259" v="118" actId="1076"/>
          <ac:spMkLst>
            <pc:docMk/>
            <pc:sldMk cId="2291748582" sldId="278"/>
            <ac:spMk id="10" creationId="{963808C1-3BC9-DC07-298E-8F5D748D43E4}"/>
          </ac:spMkLst>
        </pc:spChg>
        <pc:spChg chg="del mod">
          <ac:chgData name="Andres Esteban Puerto Lara" userId="S::aepuertol@ucompensar.edu.co::a8a10573-8276-45a5-8bda-78f7a253fd66" providerId="AD" clId="Web-{AB936E22-D769-B296-5A7C-BB3C5592158B}" dt="2024-06-06T01:26:17.755" v="66"/>
          <ac:spMkLst>
            <pc:docMk/>
            <pc:sldMk cId="2291748582" sldId="278"/>
            <ac:spMk id="11" creationId="{68C2EA6F-C731-8CC3-5A85-280E76CC7E79}"/>
          </ac:spMkLst>
        </pc:spChg>
      </pc:sldChg>
      <pc:sldChg chg="addSp delSp modSp add replId">
        <pc:chgData name="Andres Esteban Puerto Lara" userId="S::aepuertol@ucompensar.edu.co::a8a10573-8276-45a5-8bda-78f7a253fd66" providerId="AD" clId="Web-{AB936E22-D769-B296-5A7C-BB3C5592158B}" dt="2024-06-06T01:37:41.294" v="168" actId="14100"/>
        <pc:sldMkLst>
          <pc:docMk/>
          <pc:sldMk cId="1499574727" sldId="279"/>
        </pc:sldMkLst>
        <pc:spChg chg="mod">
          <ac:chgData name="Andres Esteban Puerto Lara" userId="S::aepuertol@ucompensar.edu.co::a8a10573-8276-45a5-8bda-78f7a253fd66" providerId="AD" clId="Web-{AB936E22-D769-B296-5A7C-BB3C5592158B}" dt="2024-06-06T01:29:51.075" v="129" actId="20577"/>
          <ac:spMkLst>
            <pc:docMk/>
            <pc:sldMk cId="1499574727" sldId="279"/>
            <ac:spMk id="2" creationId="{45F89D68-B3B7-E72D-F33B-15054368B74D}"/>
          </ac:spMkLst>
        </pc:spChg>
        <pc:spChg chg="mod">
          <ac:chgData name="Andres Esteban Puerto Lara" userId="S::aepuertol@ucompensar.edu.co::a8a10573-8276-45a5-8bda-78f7a253fd66" providerId="AD" clId="Web-{AB936E22-D769-B296-5A7C-BB3C5592158B}" dt="2024-06-06T01:35:52.853" v="138" actId="1076"/>
          <ac:spMkLst>
            <pc:docMk/>
            <pc:sldMk cId="1499574727" sldId="279"/>
            <ac:spMk id="3" creationId="{E4D6860C-A4D6-1992-3811-177E5F22E279}"/>
          </ac:spMkLst>
        </pc:spChg>
        <pc:spChg chg="add del">
          <ac:chgData name="Andres Esteban Puerto Lara" userId="S::aepuertol@ucompensar.edu.co::a8a10573-8276-45a5-8bda-78f7a253fd66" providerId="AD" clId="Web-{AB936E22-D769-B296-5A7C-BB3C5592158B}" dt="2024-06-06T01:32:40.518" v="135"/>
          <ac:spMkLst>
            <pc:docMk/>
            <pc:sldMk cId="1499574727" sldId="279"/>
            <ac:spMk id="4" creationId="{3E74AF37-3C7B-227C-22D7-B1A5D5C365F4}"/>
          </ac:spMkLst>
        </pc:spChg>
        <pc:spChg chg="add mod">
          <ac:chgData name="Andres Esteban Puerto Lara" userId="S::aepuertol@ucompensar.edu.co::a8a10573-8276-45a5-8bda-78f7a253fd66" providerId="AD" clId="Web-{AB936E22-D769-B296-5A7C-BB3C5592158B}" dt="2024-06-06T01:37:41.294" v="168" actId="14100"/>
          <ac:spMkLst>
            <pc:docMk/>
            <pc:sldMk cId="1499574727" sldId="279"/>
            <ac:spMk id="5" creationId="{4669FF30-7ECF-A0F0-F32C-3C27A359B0B1}"/>
          </ac:spMkLst>
        </pc:spChg>
        <pc:spChg chg="del">
          <ac:chgData name="Andres Esteban Puerto Lara" userId="S::aepuertol@ucompensar.edu.co::a8a10573-8276-45a5-8bda-78f7a253fd66" providerId="AD" clId="Web-{AB936E22-D769-B296-5A7C-BB3C5592158B}" dt="2024-06-06T01:29:54.231" v="130"/>
          <ac:spMkLst>
            <pc:docMk/>
            <pc:sldMk cId="1499574727" sldId="279"/>
            <ac:spMk id="6" creationId="{7E01C491-4957-4665-84AC-378E14C9AAFD}"/>
          </ac:spMkLst>
        </pc:spChg>
        <pc:spChg chg="del">
          <ac:chgData name="Andres Esteban Puerto Lara" userId="S::aepuertol@ucompensar.edu.co::a8a10573-8276-45a5-8bda-78f7a253fd66" providerId="AD" clId="Web-{AB936E22-D769-B296-5A7C-BB3C5592158B}" dt="2024-06-06T01:29:57.137" v="131"/>
          <ac:spMkLst>
            <pc:docMk/>
            <pc:sldMk cId="1499574727" sldId="279"/>
            <ac:spMk id="7" creationId="{051B510F-F5EC-F5D8-6039-51486DB02EB4}"/>
          </ac:spMkLst>
        </pc:spChg>
        <pc:spChg chg="del">
          <ac:chgData name="Andres Esteban Puerto Lara" userId="S::aepuertol@ucompensar.edu.co::a8a10573-8276-45a5-8bda-78f7a253fd66" providerId="AD" clId="Web-{AB936E22-D769-B296-5A7C-BB3C5592158B}" dt="2024-06-06T01:30:00.966" v="133"/>
          <ac:spMkLst>
            <pc:docMk/>
            <pc:sldMk cId="1499574727" sldId="279"/>
            <ac:spMk id="9" creationId="{CE7745F9-002D-ABC2-8DA8-B222C6F62983}"/>
          </ac:spMkLst>
        </pc:spChg>
        <pc:spChg chg="del">
          <ac:chgData name="Andres Esteban Puerto Lara" userId="S::aepuertol@ucompensar.edu.co::a8a10573-8276-45a5-8bda-78f7a253fd66" providerId="AD" clId="Web-{AB936E22-D769-B296-5A7C-BB3C5592158B}" dt="2024-06-06T01:29:59.762" v="132"/>
          <ac:spMkLst>
            <pc:docMk/>
            <pc:sldMk cId="1499574727" sldId="279"/>
            <ac:spMk id="10" creationId="{963808C1-3BC9-DC07-298E-8F5D748D43E4}"/>
          </ac:spMkLst>
        </pc:spChg>
      </pc:sldChg>
    </pc:docChg>
  </pc:docChgLst>
  <pc:docChgLst>
    <pc:chgData name="Andres Esteban Puerto Lara" userId="S::aepuertol@ucompensar.edu.co::a8a10573-8276-45a5-8bda-78f7a253fd66" providerId="AD" clId="Web-{B9A7024D-A724-52B3-3750-3A32FC75A9C8}"/>
    <pc:docChg chg="modSld">
      <pc:chgData name="Andres Esteban Puerto Lara" userId="S::aepuertol@ucompensar.edu.co::a8a10573-8276-45a5-8bda-78f7a253fd66" providerId="AD" clId="Web-{B9A7024D-A724-52B3-3750-3A32FC75A9C8}" dt="2024-07-10T15:56:40.892" v="3" actId="14100"/>
      <pc:docMkLst>
        <pc:docMk/>
      </pc:docMkLst>
      <pc:sldChg chg="addSp modSp">
        <pc:chgData name="Andres Esteban Puerto Lara" userId="S::aepuertol@ucompensar.edu.co::a8a10573-8276-45a5-8bda-78f7a253fd66" providerId="AD" clId="Web-{B9A7024D-A724-52B3-3750-3A32FC75A9C8}" dt="2024-07-10T15:56:40.892" v="3" actId="14100"/>
        <pc:sldMkLst>
          <pc:docMk/>
          <pc:sldMk cId="1499574727" sldId="279"/>
        </pc:sldMkLst>
        <pc:spChg chg="add mod">
          <ac:chgData name="Andres Esteban Puerto Lara" userId="S::aepuertol@ucompensar.edu.co::a8a10573-8276-45a5-8bda-78f7a253fd66" providerId="AD" clId="Web-{B9A7024D-A724-52B3-3750-3A32FC75A9C8}" dt="2024-07-10T15:56:40.892" v="3" actId="14100"/>
          <ac:spMkLst>
            <pc:docMk/>
            <pc:sldMk cId="1499574727" sldId="279"/>
            <ac:spMk id="4" creationId="{DDD1E5AA-4275-2D2D-778F-2A15314B370A}"/>
          </ac:spMkLst>
        </pc:spChg>
      </pc:sldChg>
    </pc:docChg>
  </pc:docChgLst>
  <pc:docChgLst>
    <pc:chgData name="Judy Ximena Sanchez" userId="S::jxsanchez@ucompensar.edu.co::ee139842-e268-4fe5-8185-f19e56d26e07" providerId="AD" clId="Web-{BB38C68B-3B93-0B1D-054B-79513A1A1174}"/>
    <pc:docChg chg="">
      <pc:chgData name="Judy Ximena Sanchez" userId="S::jxsanchez@ucompensar.edu.co::ee139842-e268-4fe5-8185-f19e56d26e07" providerId="AD" clId="Web-{BB38C68B-3B93-0B1D-054B-79513A1A1174}" dt="2024-07-18T20:41:07.275" v="0"/>
      <pc:docMkLst>
        <pc:docMk/>
      </pc:docMkLst>
      <pc:sldChg chg="delCm">
        <pc:chgData name="Judy Ximena Sanchez" userId="S::jxsanchez@ucompensar.edu.co::ee139842-e268-4fe5-8185-f19e56d26e07" providerId="AD" clId="Web-{BB38C68B-3B93-0B1D-054B-79513A1A1174}" dt="2024-07-18T20:41:07.275" v="0"/>
        <pc:sldMkLst>
          <pc:docMk/>
          <pc:sldMk cId="164740436" sldId="257"/>
        </pc:sldMkLst>
        <pc:extLst>
          <p:ext xmlns:p="http://schemas.openxmlformats.org/presentationml/2006/main" uri="{D6D511B9-2390-475A-947B-AFAB55BFBCF1}">
            <pc226:cmChg xmlns:pc226="http://schemas.microsoft.com/office/powerpoint/2022/06/main/command" chg="del">
              <pc226:chgData name="Judy Ximena Sanchez" userId="S::jxsanchez@ucompensar.edu.co::ee139842-e268-4fe5-8185-f19e56d26e07" providerId="AD" clId="Web-{BB38C68B-3B93-0B1D-054B-79513A1A1174}" dt="2024-07-18T20:41:07.275" v="0"/>
              <pc2:cmMkLst xmlns:pc2="http://schemas.microsoft.com/office/powerpoint/2019/9/main/command">
                <pc:docMk/>
                <pc:sldMk cId="164740436" sldId="257"/>
                <pc2:cmMk id="{961E0080-0CBD-4421-B795-90997F02A673}"/>
              </pc2:cmMkLst>
            </pc226:cmChg>
          </p:ext>
        </pc:ext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en blanco - logo">
    <p:spTree>
      <p:nvGrpSpPr>
        <p:cNvPr id="1" name=""/>
        <p:cNvGrpSpPr/>
        <p:nvPr/>
      </p:nvGrpSpPr>
      <p:grpSpPr>
        <a:xfrm>
          <a:off x="0" y="0"/>
          <a:ext cx="0" cy="0"/>
          <a:chOff x="0" y="0"/>
          <a:chExt cx="0" cy="0"/>
        </a:xfrm>
      </p:grpSpPr>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263544715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4">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91F66E-3133-AE74-9795-7992E510F1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226335426"/>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5">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4AAE985-4A4C-BE37-5566-6A7BEC5426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597500917"/>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6">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4402A1D-959E-77B4-1BA5-CC3EBC8EE6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100436862"/>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ada final">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4B15B3E-44F3-0C7E-DBF9-A95F955CF1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6802349"/>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97187DA-45F7-E41C-7CF4-F15F35D7DB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
        <p:nvSpPr>
          <p:cNvPr id="5" name="CuadroTexto 4">
            <a:extLst>
              <a:ext uri="{FF2B5EF4-FFF2-40B4-BE49-F238E27FC236}">
                <a16:creationId xmlns:a16="http://schemas.microsoft.com/office/drawing/2014/main" id="{318DD051-F1BE-325E-56F6-0F13B5DD801A}"/>
              </a:ext>
            </a:extLst>
          </p:cNvPr>
          <p:cNvSpPr txBox="1"/>
          <p:nvPr userDrawn="1"/>
        </p:nvSpPr>
        <p:spPr>
          <a:xfrm>
            <a:off x="12435840" y="2958907"/>
            <a:ext cx="2101931" cy="1200329"/>
          </a:xfrm>
          <a:prstGeom prst="rect">
            <a:avLst/>
          </a:prstGeom>
          <a:noFill/>
        </p:spPr>
        <p:txBody>
          <a:bodyPr wrap="square" rtlCol="0">
            <a:spAutoFit/>
          </a:bodyPr>
          <a:lstStyle/>
          <a:p>
            <a:r>
              <a:rPr lang="es-CO" sz="2400" b="1" i="0">
                <a:solidFill>
                  <a:schemeClr val="tx1">
                    <a:lumMod val="65000"/>
                    <a:lumOff val="35000"/>
                  </a:schemeClr>
                </a:solidFill>
                <a:latin typeface="Calibri" panose="020F0502020204030204" pitchFamily="34" charset="0"/>
                <a:cs typeface="Calibri" panose="020F0502020204030204" pitchFamily="34" charset="0"/>
              </a:rPr>
              <a:t>*Da clic sobre la imagen para cambiarla</a:t>
            </a:r>
          </a:p>
        </p:txBody>
      </p:sp>
    </p:spTree>
    <p:extLst>
      <p:ext uri="{BB962C8B-B14F-4D97-AF65-F5344CB8AC3E}">
        <p14:creationId xmlns:p14="http://schemas.microsoft.com/office/powerpoint/2010/main" val="2335800777"/>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F024BD-E444-2379-195D-52225873A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1976789567"/>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BCD77A3-CB2D-A463-B6E1-C46026FEA0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
        <p:nvSpPr>
          <p:cNvPr id="5" name="CuadroTexto 4">
            <a:extLst>
              <a:ext uri="{FF2B5EF4-FFF2-40B4-BE49-F238E27FC236}">
                <a16:creationId xmlns:a16="http://schemas.microsoft.com/office/drawing/2014/main" id="{83F3B7D7-DC7A-3271-D8A8-F8B52B1023EA}"/>
              </a:ext>
            </a:extLst>
          </p:cNvPr>
          <p:cNvSpPr txBox="1"/>
          <p:nvPr userDrawn="1"/>
        </p:nvSpPr>
        <p:spPr>
          <a:xfrm>
            <a:off x="12435840" y="2958907"/>
            <a:ext cx="2101931" cy="1200329"/>
          </a:xfrm>
          <a:prstGeom prst="rect">
            <a:avLst/>
          </a:prstGeom>
          <a:noFill/>
        </p:spPr>
        <p:txBody>
          <a:bodyPr wrap="square" rtlCol="0">
            <a:spAutoFit/>
          </a:bodyPr>
          <a:lstStyle/>
          <a:p>
            <a:r>
              <a:rPr lang="es-CO" sz="2400" b="1" i="0">
                <a:solidFill>
                  <a:schemeClr val="tx1">
                    <a:lumMod val="65000"/>
                    <a:lumOff val="35000"/>
                  </a:schemeClr>
                </a:solidFill>
                <a:latin typeface="Calibri" panose="020F0502020204030204" pitchFamily="34" charset="0"/>
                <a:cs typeface="Calibri" panose="020F0502020204030204" pitchFamily="34" charset="0"/>
              </a:rPr>
              <a:t>*Da clic sobre la imagen para cambiarla</a:t>
            </a:r>
          </a:p>
        </p:txBody>
      </p:sp>
    </p:spTree>
    <p:extLst>
      <p:ext uri="{BB962C8B-B14F-4D97-AF65-F5344CB8AC3E}">
        <p14:creationId xmlns:p14="http://schemas.microsoft.com/office/powerpoint/2010/main" val="422040405"/>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7797709-0A63-40A9-E590-895EFA710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
        <p:nvSpPr>
          <p:cNvPr id="7" name="CuadroTexto 6">
            <a:extLst>
              <a:ext uri="{FF2B5EF4-FFF2-40B4-BE49-F238E27FC236}">
                <a16:creationId xmlns:a16="http://schemas.microsoft.com/office/drawing/2014/main" id="{F0B5F99A-2D62-1558-BC16-863B2D7DAEB8}"/>
              </a:ext>
            </a:extLst>
          </p:cNvPr>
          <p:cNvSpPr txBox="1"/>
          <p:nvPr userDrawn="1"/>
        </p:nvSpPr>
        <p:spPr>
          <a:xfrm>
            <a:off x="12435840" y="2958907"/>
            <a:ext cx="2101931" cy="1200329"/>
          </a:xfrm>
          <a:prstGeom prst="rect">
            <a:avLst/>
          </a:prstGeom>
          <a:noFill/>
        </p:spPr>
        <p:txBody>
          <a:bodyPr wrap="square" rtlCol="0">
            <a:spAutoFit/>
          </a:bodyPr>
          <a:lstStyle/>
          <a:p>
            <a:r>
              <a:rPr lang="es-CO" sz="2400" b="1" i="0">
                <a:solidFill>
                  <a:schemeClr val="tx1">
                    <a:lumMod val="65000"/>
                    <a:lumOff val="35000"/>
                  </a:schemeClr>
                </a:solidFill>
                <a:latin typeface="Calibri" panose="020F0502020204030204" pitchFamily="34" charset="0"/>
                <a:cs typeface="Calibri" panose="020F0502020204030204" pitchFamily="34" charset="0"/>
              </a:rPr>
              <a:t>*Da clic sobre la imagen para cambiarla</a:t>
            </a:r>
          </a:p>
        </p:txBody>
      </p:sp>
    </p:spTree>
    <p:extLst>
      <p:ext uri="{BB962C8B-B14F-4D97-AF65-F5344CB8AC3E}">
        <p14:creationId xmlns:p14="http://schemas.microsoft.com/office/powerpoint/2010/main" val="2118884515"/>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6CE2653-B866-60E6-AF6B-2552B9033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
        <p:nvSpPr>
          <p:cNvPr id="7" name="CuadroTexto 6">
            <a:extLst>
              <a:ext uri="{FF2B5EF4-FFF2-40B4-BE49-F238E27FC236}">
                <a16:creationId xmlns:a16="http://schemas.microsoft.com/office/drawing/2014/main" id="{1183B955-E6F8-0821-D9F9-CDCF4C5E586A}"/>
              </a:ext>
            </a:extLst>
          </p:cNvPr>
          <p:cNvSpPr txBox="1"/>
          <p:nvPr userDrawn="1"/>
        </p:nvSpPr>
        <p:spPr>
          <a:xfrm>
            <a:off x="12435840" y="2958907"/>
            <a:ext cx="2101931" cy="1200329"/>
          </a:xfrm>
          <a:prstGeom prst="rect">
            <a:avLst/>
          </a:prstGeom>
          <a:noFill/>
        </p:spPr>
        <p:txBody>
          <a:bodyPr wrap="square" rtlCol="0">
            <a:spAutoFit/>
          </a:bodyPr>
          <a:lstStyle/>
          <a:p>
            <a:r>
              <a:rPr lang="es-CO" sz="2400" b="1" i="0">
                <a:solidFill>
                  <a:schemeClr val="tx1">
                    <a:lumMod val="65000"/>
                    <a:lumOff val="35000"/>
                  </a:schemeClr>
                </a:solidFill>
                <a:latin typeface="Calibri" panose="020F0502020204030204" pitchFamily="34" charset="0"/>
                <a:cs typeface="Calibri" panose="020F0502020204030204" pitchFamily="34" charset="0"/>
              </a:rPr>
              <a:t>*Da clic sobre la imagen para cambiarla</a:t>
            </a:r>
          </a:p>
        </p:txBody>
      </p:sp>
    </p:spTree>
    <p:extLst>
      <p:ext uri="{BB962C8B-B14F-4D97-AF65-F5344CB8AC3E}">
        <p14:creationId xmlns:p14="http://schemas.microsoft.com/office/powerpoint/2010/main" val="2541192183"/>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1">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EAF7DE30-C8B4-B13C-FD4D-0933FAC9B5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243171498"/>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a 2">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F7CA43D1-D5B0-D88F-1419-9ADC319124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189114279"/>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3">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323A797A-DA90-71F4-441A-11FF99F06C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Gráfico 10">
            <a:extLst>
              <a:ext uri="{FF2B5EF4-FFF2-40B4-BE49-F238E27FC236}">
                <a16:creationId xmlns:a16="http://schemas.microsoft.com/office/drawing/2014/main" id="{3C25D5FC-1A25-50A8-3B9E-395FDF945E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15468" y="198438"/>
            <a:ext cx="2101932" cy="544512"/>
          </a:xfrm>
          <a:prstGeom prst="rect">
            <a:avLst/>
          </a:prstGeom>
        </p:spPr>
      </p:pic>
    </p:spTree>
    <p:extLst>
      <p:ext uri="{BB962C8B-B14F-4D97-AF65-F5344CB8AC3E}">
        <p14:creationId xmlns:p14="http://schemas.microsoft.com/office/powerpoint/2010/main" val="3548102457"/>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1E4CF2EA-8E62-6ACB-D1F9-A17C7A05DC6D}"/>
              </a:ext>
            </a:extLst>
          </p:cNvPr>
          <p:cNvSpPr txBox="1"/>
          <p:nvPr userDrawn="1"/>
        </p:nvSpPr>
        <p:spPr>
          <a:xfrm>
            <a:off x="5902483" y="-759653"/>
            <a:ext cx="2432011" cy="369332"/>
          </a:xfrm>
          <a:prstGeom prst="rect">
            <a:avLst/>
          </a:prstGeom>
          <a:noFill/>
        </p:spPr>
        <p:txBody>
          <a:bodyPr wrap="square" rtlCol="0">
            <a:spAutoFit/>
          </a:bodyPr>
          <a:lstStyle/>
          <a:p>
            <a:r>
              <a:rPr lang="es-CO" b="1" i="0">
                <a:solidFill>
                  <a:schemeClr val="tx1">
                    <a:lumMod val="65000"/>
                    <a:lumOff val="35000"/>
                  </a:schemeClr>
                </a:solidFill>
                <a:latin typeface="Calibri" panose="020F0502020204030204" pitchFamily="34" charset="0"/>
                <a:cs typeface="Calibri" panose="020F0502020204030204" pitchFamily="34" charset="0"/>
              </a:rPr>
              <a:t>Titulo: Calibri 44pt </a:t>
            </a:r>
            <a:r>
              <a:rPr lang="es-CO" b="1" i="0" err="1">
                <a:solidFill>
                  <a:schemeClr val="tx1">
                    <a:lumMod val="65000"/>
                    <a:lumOff val="35000"/>
                  </a:schemeClr>
                </a:solidFill>
                <a:latin typeface="Calibri" panose="020F0502020204030204" pitchFamily="34" charset="0"/>
                <a:cs typeface="Calibri" panose="020F0502020204030204" pitchFamily="34" charset="0"/>
              </a:rPr>
              <a:t>bold</a:t>
            </a:r>
            <a:endParaRPr lang="es-CO" b="1" i="0">
              <a:solidFill>
                <a:schemeClr val="tx1">
                  <a:lumMod val="65000"/>
                  <a:lumOff val="35000"/>
                </a:schemeClr>
              </a:solidFill>
              <a:latin typeface="Calibri" panose="020F0502020204030204" pitchFamily="34" charset="0"/>
              <a:cs typeface="Calibri" panose="020F0502020204030204" pitchFamily="34" charset="0"/>
            </a:endParaRPr>
          </a:p>
        </p:txBody>
      </p:sp>
      <p:sp>
        <p:nvSpPr>
          <p:cNvPr id="12" name="CuadroTexto 11">
            <a:extLst>
              <a:ext uri="{FF2B5EF4-FFF2-40B4-BE49-F238E27FC236}">
                <a16:creationId xmlns:a16="http://schemas.microsoft.com/office/drawing/2014/main" id="{E1B9657D-05FC-9203-B35C-63CAC7304158}"/>
              </a:ext>
            </a:extLst>
          </p:cNvPr>
          <p:cNvSpPr txBox="1"/>
          <p:nvPr userDrawn="1"/>
        </p:nvSpPr>
        <p:spPr>
          <a:xfrm>
            <a:off x="8661838" y="-460779"/>
            <a:ext cx="3132827" cy="369332"/>
          </a:xfrm>
          <a:prstGeom prst="rect">
            <a:avLst/>
          </a:prstGeom>
          <a:noFill/>
        </p:spPr>
        <p:txBody>
          <a:bodyPr wrap="square" rtlCol="0">
            <a:spAutoFit/>
          </a:bodyPr>
          <a:lstStyle/>
          <a:p>
            <a:r>
              <a:rPr lang="es-CO" b="0" i="0">
                <a:solidFill>
                  <a:schemeClr val="tx1">
                    <a:lumMod val="65000"/>
                    <a:lumOff val="35000"/>
                  </a:schemeClr>
                </a:solidFill>
                <a:latin typeface="Calibri" panose="020F0502020204030204" pitchFamily="34" charset="0"/>
                <a:cs typeface="Calibri" panose="020F0502020204030204" pitchFamily="34" charset="0"/>
              </a:rPr>
              <a:t>Parrafos : Calibri 16pt Regular</a:t>
            </a:r>
          </a:p>
        </p:txBody>
      </p:sp>
      <p:sp>
        <p:nvSpPr>
          <p:cNvPr id="13" name="CuadroTexto 12">
            <a:extLst>
              <a:ext uri="{FF2B5EF4-FFF2-40B4-BE49-F238E27FC236}">
                <a16:creationId xmlns:a16="http://schemas.microsoft.com/office/drawing/2014/main" id="{E6444E10-89AA-4279-BCE0-6370A030A5C5}"/>
              </a:ext>
            </a:extLst>
          </p:cNvPr>
          <p:cNvSpPr txBox="1"/>
          <p:nvPr userDrawn="1"/>
        </p:nvSpPr>
        <p:spPr>
          <a:xfrm>
            <a:off x="5902482" y="-460779"/>
            <a:ext cx="3132827" cy="369332"/>
          </a:xfrm>
          <a:prstGeom prst="rect">
            <a:avLst/>
          </a:prstGeom>
          <a:noFill/>
        </p:spPr>
        <p:txBody>
          <a:bodyPr wrap="square" rtlCol="0">
            <a:spAutoFit/>
          </a:bodyPr>
          <a:lstStyle/>
          <a:p>
            <a:r>
              <a:rPr lang="es-CO" sz="1800" b="1" i="0" kern="1200">
                <a:solidFill>
                  <a:schemeClr val="tx1">
                    <a:lumMod val="65000"/>
                    <a:lumOff val="35000"/>
                  </a:schemeClr>
                </a:solidFill>
                <a:latin typeface="Calibri" panose="020F0502020204030204" pitchFamily="34" charset="0"/>
                <a:ea typeface="+mn-ea"/>
                <a:cs typeface="Calibri" panose="020F0502020204030204" pitchFamily="34" charset="0"/>
              </a:rPr>
              <a:t>Subtitulo: Calibri 24pt blod</a:t>
            </a:r>
          </a:p>
        </p:txBody>
      </p:sp>
      <p:pic>
        <p:nvPicPr>
          <p:cNvPr id="15" name="Gráfico 14">
            <a:extLst>
              <a:ext uri="{FF2B5EF4-FFF2-40B4-BE49-F238E27FC236}">
                <a16:creationId xmlns:a16="http://schemas.microsoft.com/office/drawing/2014/main" id="{25074570-1C35-AD6B-2CF0-1FB5DC8A9225}"/>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0" y="-799098"/>
            <a:ext cx="5670412" cy="377763"/>
          </a:xfrm>
          <a:prstGeom prst="rect">
            <a:avLst/>
          </a:prstGeom>
        </p:spPr>
      </p:pic>
      <p:sp>
        <p:nvSpPr>
          <p:cNvPr id="16" name="CuadroTexto 15">
            <a:extLst>
              <a:ext uri="{FF2B5EF4-FFF2-40B4-BE49-F238E27FC236}">
                <a16:creationId xmlns:a16="http://schemas.microsoft.com/office/drawing/2014/main" id="{C85C58F0-DCF2-B1FB-9744-C0BE2EA0F32D}"/>
              </a:ext>
            </a:extLst>
          </p:cNvPr>
          <p:cNvSpPr txBox="1"/>
          <p:nvPr userDrawn="1"/>
        </p:nvSpPr>
        <p:spPr>
          <a:xfrm>
            <a:off x="-63500" y="-386942"/>
            <a:ext cx="6883400" cy="338554"/>
          </a:xfrm>
          <a:prstGeom prst="rect">
            <a:avLst/>
          </a:prstGeom>
          <a:noFill/>
        </p:spPr>
        <p:txBody>
          <a:bodyPr wrap="square" rtlCol="0">
            <a:spAutoFit/>
          </a:bodyPr>
          <a:lstStyle/>
          <a:p>
            <a:r>
              <a:rPr lang="es-CO" sz="1600" b="0" i="0">
                <a:solidFill>
                  <a:schemeClr val="tx1">
                    <a:lumMod val="65000"/>
                    <a:lumOff val="35000"/>
                  </a:schemeClr>
                </a:solidFill>
                <a:latin typeface="Calibri" panose="020F0502020204030204" pitchFamily="34" charset="0"/>
                <a:cs typeface="Calibri" panose="020F0502020204030204" pitchFamily="34" charset="0"/>
              </a:rPr>
              <a:t>Paleta de colores </a:t>
            </a:r>
            <a:r>
              <a:rPr lang="es-CO" sz="1600" b="1" i="0" err="1">
                <a:solidFill>
                  <a:schemeClr val="tx1">
                    <a:lumMod val="65000"/>
                    <a:lumOff val="35000"/>
                  </a:schemeClr>
                </a:solidFill>
                <a:latin typeface="Calibri" panose="020F0502020204030204" pitchFamily="34" charset="0"/>
                <a:cs typeface="Calibri" panose="020F0502020204030204" pitchFamily="34" charset="0"/>
              </a:rPr>
              <a:t>Ucompensar</a:t>
            </a:r>
            <a:r>
              <a:rPr lang="es-CO" sz="1600" b="1" i="0">
                <a:solidFill>
                  <a:schemeClr val="tx1">
                    <a:lumMod val="65000"/>
                    <a:lumOff val="35000"/>
                  </a:schemeClr>
                </a:solidFill>
                <a:latin typeface="Calibri" panose="020F0502020204030204" pitchFamily="34" charset="0"/>
                <a:cs typeface="Calibri" panose="020F0502020204030204" pitchFamily="34" charset="0"/>
              </a:rPr>
              <a:t> </a:t>
            </a:r>
            <a:r>
              <a:rPr lang="es-CO" sz="1600" b="0" i="0">
                <a:solidFill>
                  <a:schemeClr val="tx1">
                    <a:lumMod val="65000"/>
                    <a:lumOff val="35000"/>
                  </a:schemeClr>
                </a:solidFill>
                <a:latin typeface="Calibri" panose="020F0502020204030204" pitchFamily="34" charset="0"/>
                <a:cs typeface="Calibri" panose="020F0502020204030204" pitchFamily="34" charset="0"/>
              </a:rPr>
              <a:t>para uso exclusivo de los contenidos</a:t>
            </a:r>
          </a:p>
        </p:txBody>
      </p:sp>
      <p:sp>
        <p:nvSpPr>
          <p:cNvPr id="2" name="CuadroTexto 1">
            <a:extLst>
              <a:ext uri="{FF2B5EF4-FFF2-40B4-BE49-F238E27FC236}">
                <a16:creationId xmlns:a16="http://schemas.microsoft.com/office/drawing/2014/main" id="{DB523F65-A546-837E-63AF-5DEDF275B26C}"/>
              </a:ext>
            </a:extLst>
          </p:cNvPr>
          <p:cNvSpPr txBox="1"/>
          <p:nvPr userDrawn="1"/>
        </p:nvSpPr>
        <p:spPr>
          <a:xfrm>
            <a:off x="0" y="6967027"/>
            <a:ext cx="6883400" cy="461665"/>
          </a:xfrm>
          <a:prstGeom prst="rect">
            <a:avLst/>
          </a:prstGeom>
          <a:noFill/>
        </p:spPr>
        <p:txBody>
          <a:bodyPr wrap="square" rtlCol="0">
            <a:spAutoFit/>
          </a:bodyPr>
          <a:lstStyle/>
          <a:p>
            <a:r>
              <a:rPr lang="es-CO" sz="2400" b="1" i="0">
                <a:solidFill>
                  <a:schemeClr val="tx1">
                    <a:lumMod val="65000"/>
                    <a:lumOff val="35000"/>
                  </a:schemeClr>
                </a:solidFill>
                <a:latin typeface="Calibri" panose="020F0502020204030204" pitchFamily="34" charset="0"/>
                <a:cs typeface="Calibri" panose="020F0502020204030204" pitchFamily="34" charset="0"/>
              </a:rPr>
              <a:t>*Respetar las márgenes indicadas en las diapositivas</a:t>
            </a:r>
          </a:p>
        </p:txBody>
      </p:sp>
    </p:spTree>
    <p:extLst>
      <p:ext uri="{BB962C8B-B14F-4D97-AF65-F5344CB8AC3E}">
        <p14:creationId xmlns:p14="http://schemas.microsoft.com/office/powerpoint/2010/main" val="548687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71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 grupo de personas sonriendo&#10;&#10;Descripción generada automáticamente">
            <a:extLst>
              <a:ext uri="{FF2B5EF4-FFF2-40B4-BE49-F238E27FC236}">
                <a16:creationId xmlns:a16="http://schemas.microsoft.com/office/drawing/2014/main" id="{A807277A-DB53-5C16-7B68-7422668647B9}"/>
              </a:ext>
            </a:extLst>
          </p:cNvPr>
          <p:cNvPicPr>
            <a:picLocks noChangeAspect="1"/>
          </p:cNvPicPr>
          <p:nvPr/>
        </p:nvPicPr>
        <p:blipFill rotWithShape="1">
          <a:blip r:embed="rId2">
            <a:extLst>
              <a:ext uri="{28A0092B-C50C-407E-A947-70E740481C1C}">
                <a14:useLocalDpi xmlns:a14="http://schemas.microsoft.com/office/drawing/2010/main" val="0"/>
              </a:ext>
            </a:extLst>
          </a:blip>
          <a:srcRect l="6656" r="18806"/>
          <a:stretch/>
        </p:blipFill>
        <p:spPr>
          <a:xfrm>
            <a:off x="5655213" y="1158047"/>
            <a:ext cx="4791903" cy="4791903"/>
          </a:xfrm>
          <a:prstGeom prst="ellipse">
            <a:avLst/>
          </a:prstGeom>
        </p:spPr>
      </p:pic>
      <p:sp>
        <p:nvSpPr>
          <p:cNvPr id="3" name="CuadroTexto 2">
            <a:extLst>
              <a:ext uri="{FF2B5EF4-FFF2-40B4-BE49-F238E27FC236}">
                <a16:creationId xmlns:a16="http://schemas.microsoft.com/office/drawing/2014/main" id="{E48CCE4D-50EE-65C4-10A2-DE249E6F2B01}"/>
              </a:ext>
            </a:extLst>
          </p:cNvPr>
          <p:cNvSpPr txBox="1"/>
          <p:nvPr/>
        </p:nvSpPr>
        <p:spPr>
          <a:xfrm>
            <a:off x="1483360" y="2819400"/>
            <a:ext cx="2997200" cy="1015663"/>
          </a:xfrm>
          <a:prstGeom prst="rect">
            <a:avLst/>
          </a:prstGeom>
          <a:noFill/>
        </p:spPr>
        <p:txBody>
          <a:bodyPr wrap="square" lIns="91440" tIns="45720" rIns="91440" bIns="45720" rtlCol="0" anchor="t">
            <a:spAutoFit/>
          </a:bodyPr>
          <a:lstStyle/>
          <a:p>
            <a:r>
              <a:rPr lang="es-MX" sz="2000">
                <a:solidFill>
                  <a:srgbClr val="000000"/>
                </a:solidFill>
                <a:latin typeface="Calibri"/>
                <a:cs typeface="Times New Roman"/>
              </a:rPr>
              <a:t>Breve introducción a la teoría de la probabilidad y estadística</a:t>
            </a:r>
            <a:endParaRPr lang="es-ES" sz="2000">
              <a:latin typeface="Calibri"/>
              <a:cs typeface="Calibri"/>
            </a:endParaRPr>
          </a:p>
        </p:txBody>
      </p:sp>
      <p:sp>
        <p:nvSpPr>
          <p:cNvPr id="4" name="CuadroTexto 3">
            <a:extLst>
              <a:ext uri="{FF2B5EF4-FFF2-40B4-BE49-F238E27FC236}">
                <a16:creationId xmlns:a16="http://schemas.microsoft.com/office/drawing/2014/main" id="{8D6B3728-9F94-0E0C-0151-610E24D39A9C}"/>
              </a:ext>
            </a:extLst>
          </p:cNvPr>
          <p:cNvSpPr txBox="1"/>
          <p:nvPr/>
        </p:nvSpPr>
        <p:spPr>
          <a:xfrm>
            <a:off x="1544320" y="4018280"/>
            <a:ext cx="2606040" cy="1077218"/>
          </a:xfrm>
          <a:prstGeom prst="rect">
            <a:avLst/>
          </a:prstGeom>
          <a:noFill/>
        </p:spPr>
        <p:txBody>
          <a:bodyPr wrap="square" lIns="91440" tIns="45720" rIns="91440" bIns="45720" rtlCol="0" anchor="t">
            <a:spAutoFit/>
          </a:bodyPr>
          <a:lstStyle/>
          <a:p>
            <a:r>
              <a:rPr lang="es-MX" sz="3200">
                <a:solidFill>
                  <a:schemeClr val="tx1">
                    <a:lumMod val="65000"/>
                    <a:lumOff val="35000"/>
                  </a:schemeClr>
                </a:solidFill>
              </a:rPr>
              <a:t>Machine </a:t>
            </a:r>
            <a:r>
              <a:rPr lang="es-MX" sz="3200" err="1">
                <a:solidFill>
                  <a:schemeClr val="tx1">
                    <a:lumMod val="65000"/>
                    <a:lumOff val="35000"/>
                  </a:schemeClr>
                </a:solidFill>
              </a:rPr>
              <a:t>learning</a:t>
            </a:r>
            <a:endParaRPr lang="es-CO" sz="3200" err="1">
              <a:solidFill>
                <a:schemeClr val="tx1">
                  <a:lumMod val="65000"/>
                  <a:lumOff val="35000"/>
                </a:schemeClr>
              </a:solidFill>
            </a:endParaRPr>
          </a:p>
        </p:txBody>
      </p:sp>
    </p:spTree>
    <p:extLst>
      <p:ext uri="{BB962C8B-B14F-4D97-AF65-F5344CB8AC3E}">
        <p14:creationId xmlns:p14="http://schemas.microsoft.com/office/powerpoint/2010/main" val="16474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a:extLst>
              <a:ext uri="{FF2B5EF4-FFF2-40B4-BE49-F238E27FC236}">
                <a16:creationId xmlns:a16="http://schemas.microsoft.com/office/drawing/2014/main" id="{45F89D68-B3B7-E72D-F33B-15054368B74D}"/>
              </a:ext>
            </a:extLst>
          </p:cNvPr>
          <p:cNvSpPr/>
          <p:nvPr/>
        </p:nvSpPr>
        <p:spPr>
          <a:xfrm>
            <a:off x="1133283" y="498357"/>
            <a:ext cx="8696391" cy="78918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50000"/>
                    <a:lumOff val="50000"/>
                  </a:schemeClr>
                </a:solidFill>
                <a:latin typeface="Calibri" panose="020F0502020204030204"/>
              </a:rPr>
              <a:t>Bibliografía</a:t>
            </a:r>
            <a:endParaRPr lang="es-ES">
              <a:solidFill>
                <a:schemeClr val="tx1">
                  <a:lumMod val="50000"/>
                  <a:lumOff val="50000"/>
                </a:schemeClr>
              </a:solidFill>
              <a:cs typeface="Calibri" panose="020F0502020204030204"/>
            </a:endParaRPr>
          </a:p>
          <a:p>
            <a:pPr marL="172720" marR="3175" indent="-7620">
              <a:lnSpc>
                <a:spcPts val="2368"/>
              </a:lnSpc>
              <a:spcBef>
                <a:spcPts val="615"/>
              </a:spcBef>
            </a:pPr>
            <a:endParaRPr lang="es-CO" sz="2800" b="1">
              <a:solidFill>
                <a:schemeClr val="tx1">
                  <a:lumMod val="65000"/>
                  <a:lumOff val="35000"/>
                </a:schemeClr>
              </a:solidFill>
              <a:latin typeface="Calibri" panose="020F0502020204030204"/>
              <a:cs typeface="Calibri"/>
            </a:endParaRPr>
          </a:p>
        </p:txBody>
      </p:sp>
      <p:sp>
        <p:nvSpPr>
          <p:cNvPr id="3" name="Rectángulo: esquinas redondeadas 13">
            <a:extLst>
              <a:ext uri="{FF2B5EF4-FFF2-40B4-BE49-F238E27FC236}">
                <a16:creationId xmlns:a16="http://schemas.microsoft.com/office/drawing/2014/main" id="{E4D6860C-A4D6-1992-3811-177E5F22E279}"/>
              </a:ext>
            </a:extLst>
          </p:cNvPr>
          <p:cNvSpPr/>
          <p:nvPr/>
        </p:nvSpPr>
        <p:spPr>
          <a:xfrm>
            <a:off x="1363321" y="1287285"/>
            <a:ext cx="10166590" cy="53108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defRPr/>
            </a:pPr>
            <a:endParaRPr lang="es-ES">
              <a:solidFill>
                <a:schemeClr val="tx1">
                  <a:lumMod val="50000"/>
                  <a:lumOff val="50000"/>
                </a:schemeClr>
              </a:solidFill>
              <a:latin typeface="Calibri" panose="020F0502020204030204"/>
              <a:ea typeface="Calibri" panose="020F0502020204030204"/>
              <a:cs typeface="Calibri"/>
            </a:endParaRPr>
          </a:p>
          <a:p>
            <a:pPr marL="342900" indent="-342900">
              <a:buAutoNum type="arabicPeriod"/>
              <a:defRPr/>
            </a:pPr>
            <a:endParaRPr lang="en-US" sz="1400">
              <a:solidFill>
                <a:schemeClr val="tx1">
                  <a:lumMod val="50000"/>
                  <a:lumOff val="50000"/>
                </a:schemeClr>
              </a:solidFill>
              <a:ea typeface="Calibri"/>
              <a:cs typeface="Calibri"/>
            </a:endParaRPr>
          </a:p>
        </p:txBody>
      </p:sp>
      <p:sp>
        <p:nvSpPr>
          <p:cNvPr id="5" name="CuadroTexto 4">
            <a:extLst>
              <a:ext uri="{FF2B5EF4-FFF2-40B4-BE49-F238E27FC236}">
                <a16:creationId xmlns:a16="http://schemas.microsoft.com/office/drawing/2014/main" id="{4669FF30-7ECF-A0F0-F32C-3C27A359B0B1}"/>
              </a:ext>
            </a:extLst>
          </p:cNvPr>
          <p:cNvSpPr txBox="1"/>
          <p:nvPr/>
        </p:nvSpPr>
        <p:spPr>
          <a:xfrm>
            <a:off x="1360098" y="1288211"/>
            <a:ext cx="71714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Maini, V., &amp; Sabri, S. (2017). </a:t>
            </a:r>
            <a:r>
              <a:rPr lang="en-US" i="1"/>
              <a:t>Machine Learning for Humans</a:t>
            </a:r>
            <a:endParaRPr lang="en-US">
              <a:cs typeface="Calibri" panose="020F0502020204030204"/>
            </a:endParaRPr>
          </a:p>
          <a:p>
            <a:pPr marL="342900" indent="-342900">
              <a:buAutoNum type="arabicPeriod"/>
            </a:pPr>
            <a:r>
              <a:rPr lang="en-US">
                <a:ea typeface="+mn-lt"/>
                <a:cs typeface="+mn-lt"/>
              </a:rPr>
              <a:t>Raschka, S. (2015). </a:t>
            </a:r>
            <a:r>
              <a:rPr lang="en-US" i="1">
                <a:ea typeface="+mn-lt"/>
                <a:cs typeface="+mn-lt"/>
              </a:rPr>
              <a:t>Machine Learning con </a:t>
            </a:r>
            <a:r>
              <a:rPr lang="en-US" i="1" err="1">
                <a:ea typeface="+mn-lt"/>
                <a:cs typeface="+mn-lt"/>
              </a:rPr>
              <a:t>Pytorch</a:t>
            </a:r>
            <a:r>
              <a:rPr lang="en-US" i="1">
                <a:ea typeface="+mn-lt"/>
                <a:cs typeface="+mn-lt"/>
              </a:rPr>
              <a:t> y scikit learn</a:t>
            </a:r>
            <a:r>
              <a:rPr lang="en-US">
                <a:ea typeface="+mn-lt"/>
                <a:cs typeface="+mn-lt"/>
              </a:rPr>
              <a:t>. </a:t>
            </a:r>
          </a:p>
        </p:txBody>
      </p:sp>
      <p:sp>
        <p:nvSpPr>
          <p:cNvPr id="4" name="CuadroTexto 3">
            <a:extLst>
              <a:ext uri="{FF2B5EF4-FFF2-40B4-BE49-F238E27FC236}">
                <a16:creationId xmlns:a16="http://schemas.microsoft.com/office/drawing/2014/main" id="{DDD1E5AA-4275-2D2D-778F-2A15314B370A}"/>
              </a:ext>
            </a:extLst>
          </p:cNvPr>
          <p:cNvSpPr txBox="1"/>
          <p:nvPr/>
        </p:nvSpPr>
        <p:spPr>
          <a:xfrm>
            <a:off x="1360098" y="2510287"/>
            <a:ext cx="7200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Nota: Las imágenes fueron creadas con inteligencia Artificial openart.ai </a:t>
            </a:r>
          </a:p>
        </p:txBody>
      </p:sp>
    </p:spTree>
    <p:extLst>
      <p:ext uri="{BB962C8B-B14F-4D97-AF65-F5344CB8AC3E}">
        <p14:creationId xmlns:p14="http://schemas.microsoft.com/office/powerpoint/2010/main" val="149957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68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DF5590-7517-8F36-D48D-8865F0B5CBF9}"/>
              </a:ext>
            </a:extLst>
          </p:cNvPr>
          <p:cNvSpPr txBox="1"/>
          <p:nvPr/>
        </p:nvSpPr>
        <p:spPr>
          <a:xfrm>
            <a:off x="1486715" y="231284"/>
            <a:ext cx="4160520" cy="1107996"/>
          </a:xfrm>
          <a:prstGeom prst="rect">
            <a:avLst/>
          </a:prstGeom>
          <a:noFill/>
        </p:spPr>
        <p:txBody>
          <a:bodyPr wrap="square" rtlCol="0">
            <a:spAutoFit/>
          </a:bodyPr>
          <a:lstStyle/>
          <a:p>
            <a:r>
              <a:rPr lang="es-MX" sz="6600" b="1">
                <a:solidFill>
                  <a:schemeClr val="tx1">
                    <a:lumMod val="65000"/>
                    <a:lumOff val="35000"/>
                  </a:schemeClr>
                </a:solidFill>
              </a:rPr>
              <a:t>Contenido</a:t>
            </a:r>
            <a:endParaRPr lang="es-CO" sz="6600" b="1">
              <a:solidFill>
                <a:schemeClr val="tx1">
                  <a:lumMod val="65000"/>
                  <a:lumOff val="35000"/>
                </a:schemeClr>
              </a:solidFill>
            </a:endParaRPr>
          </a:p>
        </p:txBody>
      </p:sp>
      <p:sp>
        <p:nvSpPr>
          <p:cNvPr id="3" name="CuadroTexto 2">
            <a:extLst>
              <a:ext uri="{FF2B5EF4-FFF2-40B4-BE49-F238E27FC236}">
                <a16:creationId xmlns:a16="http://schemas.microsoft.com/office/drawing/2014/main" id="{BBCEC21E-292D-D685-CDCF-181EF0941099}"/>
              </a:ext>
            </a:extLst>
          </p:cNvPr>
          <p:cNvSpPr txBox="1"/>
          <p:nvPr/>
        </p:nvSpPr>
        <p:spPr>
          <a:xfrm>
            <a:off x="1943147" y="1351014"/>
            <a:ext cx="3699087" cy="369332"/>
          </a:xfrm>
          <a:prstGeom prst="rect">
            <a:avLst/>
          </a:prstGeom>
          <a:noFill/>
        </p:spPr>
        <p:txBody>
          <a:bodyPr wrap="square" lIns="91440" tIns="45720" rIns="91440" bIns="45720" rtlCol="0" anchor="t">
            <a:spAutoFit/>
          </a:bodyPr>
          <a:lstStyle/>
          <a:p>
            <a:r>
              <a:rPr lang="es-MX">
                <a:solidFill>
                  <a:srgbClr val="7F7F7F"/>
                </a:solidFill>
              </a:rPr>
              <a:t>Introducción a la Probabilidad.</a:t>
            </a:r>
            <a:endParaRPr lang="es-CO">
              <a:solidFill>
                <a:srgbClr val="7F7F7F"/>
              </a:solidFill>
              <a:cs typeface="Calibri"/>
            </a:endParaRPr>
          </a:p>
        </p:txBody>
      </p:sp>
      <p:grpSp>
        <p:nvGrpSpPr>
          <p:cNvPr id="5" name="Grupo 4">
            <a:extLst>
              <a:ext uri="{FF2B5EF4-FFF2-40B4-BE49-F238E27FC236}">
                <a16:creationId xmlns:a16="http://schemas.microsoft.com/office/drawing/2014/main" id="{BBE6B103-EC45-F4F8-7B8A-88CA42B66C9F}"/>
              </a:ext>
            </a:extLst>
          </p:cNvPr>
          <p:cNvGrpSpPr/>
          <p:nvPr/>
        </p:nvGrpSpPr>
        <p:grpSpPr>
          <a:xfrm>
            <a:off x="1556959" y="1351014"/>
            <a:ext cx="296019" cy="369332"/>
            <a:chOff x="1542941" y="2473208"/>
            <a:chExt cx="296019" cy="369332"/>
          </a:xfrm>
        </p:grpSpPr>
        <p:sp>
          <p:nvSpPr>
            <p:cNvPr id="6" name="Elipse 5">
              <a:extLst>
                <a:ext uri="{FF2B5EF4-FFF2-40B4-BE49-F238E27FC236}">
                  <a16:creationId xmlns:a16="http://schemas.microsoft.com/office/drawing/2014/main" id="{19C1CCCE-7728-8DEA-5F2E-C0B3D9231FA2}"/>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7" name="CuadroTexto 6">
              <a:extLst>
                <a:ext uri="{FF2B5EF4-FFF2-40B4-BE49-F238E27FC236}">
                  <a16:creationId xmlns:a16="http://schemas.microsoft.com/office/drawing/2014/main" id="{73B81491-3098-8F1A-CC95-40257B1A1505}"/>
                </a:ext>
              </a:extLst>
            </p:cNvPr>
            <p:cNvSpPr txBox="1"/>
            <p:nvPr/>
          </p:nvSpPr>
          <p:spPr>
            <a:xfrm>
              <a:off x="1542941" y="2473208"/>
              <a:ext cx="224194" cy="369332"/>
            </a:xfrm>
            <a:prstGeom prst="rect">
              <a:avLst/>
            </a:prstGeom>
            <a:noFill/>
          </p:spPr>
          <p:txBody>
            <a:bodyPr wrap="square" rtlCol="0" anchor="ctr">
              <a:spAutoFit/>
            </a:bodyPr>
            <a:lstStyle/>
            <a:p>
              <a:r>
                <a:rPr lang="es-MX" b="1">
                  <a:solidFill>
                    <a:schemeClr val="bg1"/>
                  </a:solidFill>
                </a:rPr>
                <a:t>1</a:t>
              </a:r>
              <a:endParaRPr lang="es-CO" b="1">
                <a:solidFill>
                  <a:schemeClr val="bg1"/>
                </a:solidFill>
              </a:endParaRPr>
            </a:p>
          </p:txBody>
        </p:sp>
      </p:grpSp>
      <p:sp>
        <p:nvSpPr>
          <p:cNvPr id="8" name="CuadroTexto 7">
            <a:extLst>
              <a:ext uri="{FF2B5EF4-FFF2-40B4-BE49-F238E27FC236}">
                <a16:creationId xmlns:a16="http://schemas.microsoft.com/office/drawing/2014/main" id="{EA607A72-E394-5963-B67C-5366C40CCBDF}"/>
              </a:ext>
            </a:extLst>
          </p:cNvPr>
          <p:cNvSpPr txBox="1"/>
          <p:nvPr/>
        </p:nvSpPr>
        <p:spPr>
          <a:xfrm>
            <a:off x="1943147" y="1864732"/>
            <a:ext cx="3699087" cy="369332"/>
          </a:xfrm>
          <a:prstGeom prst="rect">
            <a:avLst/>
          </a:prstGeom>
          <a:noFill/>
        </p:spPr>
        <p:txBody>
          <a:bodyPr wrap="square" lIns="91440" tIns="45720" rIns="91440" bIns="45720" rtlCol="0" anchor="t">
            <a:spAutoFit/>
          </a:bodyPr>
          <a:lstStyle/>
          <a:p>
            <a:r>
              <a:rPr lang="es-MX">
                <a:solidFill>
                  <a:srgbClr val="7F7F7F"/>
                </a:solidFill>
              </a:rPr>
              <a:t>Conceptos Básicos de Probabilidad.</a:t>
            </a:r>
            <a:endParaRPr lang="es-ES">
              <a:solidFill>
                <a:srgbClr val="7F7F7F"/>
              </a:solidFill>
            </a:endParaRPr>
          </a:p>
        </p:txBody>
      </p:sp>
      <p:grpSp>
        <p:nvGrpSpPr>
          <p:cNvPr id="9" name="Grupo 8">
            <a:extLst>
              <a:ext uri="{FF2B5EF4-FFF2-40B4-BE49-F238E27FC236}">
                <a16:creationId xmlns:a16="http://schemas.microsoft.com/office/drawing/2014/main" id="{F8C1A40A-4F59-0F17-761D-44DA046F660A}"/>
              </a:ext>
            </a:extLst>
          </p:cNvPr>
          <p:cNvGrpSpPr/>
          <p:nvPr/>
        </p:nvGrpSpPr>
        <p:grpSpPr>
          <a:xfrm>
            <a:off x="1556959" y="1864732"/>
            <a:ext cx="296019" cy="369332"/>
            <a:chOff x="1542941" y="2473208"/>
            <a:chExt cx="296019" cy="369332"/>
          </a:xfrm>
        </p:grpSpPr>
        <p:sp>
          <p:nvSpPr>
            <p:cNvPr id="10" name="Elipse 9">
              <a:extLst>
                <a:ext uri="{FF2B5EF4-FFF2-40B4-BE49-F238E27FC236}">
                  <a16:creationId xmlns:a16="http://schemas.microsoft.com/office/drawing/2014/main" id="{B49A5E87-F4E9-EC44-A90D-1862D575B71E}"/>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11" name="CuadroTexto 10">
              <a:extLst>
                <a:ext uri="{FF2B5EF4-FFF2-40B4-BE49-F238E27FC236}">
                  <a16:creationId xmlns:a16="http://schemas.microsoft.com/office/drawing/2014/main" id="{366A7814-47E0-8842-B98B-EEBC97C575AB}"/>
                </a:ext>
              </a:extLst>
            </p:cNvPr>
            <p:cNvSpPr txBox="1"/>
            <p:nvPr/>
          </p:nvSpPr>
          <p:spPr>
            <a:xfrm>
              <a:off x="1542941" y="2473208"/>
              <a:ext cx="224194" cy="369332"/>
            </a:xfrm>
            <a:prstGeom prst="rect">
              <a:avLst/>
            </a:prstGeom>
            <a:noFill/>
          </p:spPr>
          <p:txBody>
            <a:bodyPr wrap="square" rtlCol="0" anchor="ctr">
              <a:spAutoFit/>
            </a:bodyPr>
            <a:lstStyle/>
            <a:p>
              <a:r>
                <a:rPr lang="es-MX" b="1">
                  <a:solidFill>
                    <a:schemeClr val="bg1"/>
                  </a:solidFill>
                </a:rPr>
                <a:t>2</a:t>
              </a:r>
              <a:endParaRPr lang="es-CO" b="1">
                <a:solidFill>
                  <a:schemeClr val="bg1"/>
                </a:solidFill>
              </a:endParaRPr>
            </a:p>
          </p:txBody>
        </p:sp>
      </p:grpSp>
      <p:sp>
        <p:nvSpPr>
          <p:cNvPr id="12" name="CuadroTexto 11">
            <a:extLst>
              <a:ext uri="{FF2B5EF4-FFF2-40B4-BE49-F238E27FC236}">
                <a16:creationId xmlns:a16="http://schemas.microsoft.com/office/drawing/2014/main" id="{4AA33893-3AAB-5734-8A93-390377F67943}"/>
              </a:ext>
            </a:extLst>
          </p:cNvPr>
          <p:cNvSpPr txBox="1"/>
          <p:nvPr/>
        </p:nvSpPr>
        <p:spPr>
          <a:xfrm>
            <a:off x="1943147" y="2408350"/>
            <a:ext cx="3699087" cy="369332"/>
          </a:xfrm>
          <a:prstGeom prst="rect">
            <a:avLst/>
          </a:prstGeom>
          <a:noFill/>
        </p:spPr>
        <p:txBody>
          <a:bodyPr wrap="square" lIns="91440" tIns="45720" rIns="91440" bIns="45720" rtlCol="0" anchor="t">
            <a:spAutoFit/>
          </a:bodyPr>
          <a:lstStyle/>
          <a:p>
            <a:r>
              <a:rPr lang="es-MX">
                <a:solidFill>
                  <a:srgbClr val="7F7F7F"/>
                </a:solidFill>
              </a:rPr>
              <a:t>Variables Aleatorias.</a:t>
            </a:r>
            <a:endParaRPr lang="es-ES">
              <a:solidFill>
                <a:srgbClr val="7F7F7F"/>
              </a:solidFill>
            </a:endParaRPr>
          </a:p>
        </p:txBody>
      </p:sp>
      <p:grpSp>
        <p:nvGrpSpPr>
          <p:cNvPr id="13" name="Grupo 12">
            <a:extLst>
              <a:ext uri="{FF2B5EF4-FFF2-40B4-BE49-F238E27FC236}">
                <a16:creationId xmlns:a16="http://schemas.microsoft.com/office/drawing/2014/main" id="{9744ED5A-CA4C-2C85-D4D1-815155AA56A8}"/>
              </a:ext>
            </a:extLst>
          </p:cNvPr>
          <p:cNvGrpSpPr/>
          <p:nvPr/>
        </p:nvGrpSpPr>
        <p:grpSpPr>
          <a:xfrm>
            <a:off x="1556959" y="2408350"/>
            <a:ext cx="296019" cy="369332"/>
            <a:chOff x="1542941" y="2473208"/>
            <a:chExt cx="296019" cy="369332"/>
          </a:xfrm>
        </p:grpSpPr>
        <p:sp>
          <p:nvSpPr>
            <p:cNvPr id="14" name="Elipse 13">
              <a:extLst>
                <a:ext uri="{FF2B5EF4-FFF2-40B4-BE49-F238E27FC236}">
                  <a16:creationId xmlns:a16="http://schemas.microsoft.com/office/drawing/2014/main" id="{9A3DA21A-29EC-E8A1-AFD0-F8015BA538FB}"/>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15" name="CuadroTexto 14">
              <a:extLst>
                <a:ext uri="{FF2B5EF4-FFF2-40B4-BE49-F238E27FC236}">
                  <a16:creationId xmlns:a16="http://schemas.microsoft.com/office/drawing/2014/main" id="{763B2ABE-9BC1-0F71-C33B-AFCA1FC9346A}"/>
                </a:ext>
              </a:extLst>
            </p:cNvPr>
            <p:cNvSpPr txBox="1"/>
            <p:nvPr/>
          </p:nvSpPr>
          <p:spPr>
            <a:xfrm>
              <a:off x="1542941" y="2473208"/>
              <a:ext cx="224194" cy="369332"/>
            </a:xfrm>
            <a:prstGeom prst="rect">
              <a:avLst/>
            </a:prstGeom>
            <a:noFill/>
          </p:spPr>
          <p:txBody>
            <a:bodyPr wrap="square" rtlCol="0" anchor="ctr">
              <a:spAutoFit/>
            </a:bodyPr>
            <a:lstStyle/>
            <a:p>
              <a:r>
                <a:rPr lang="es-MX" b="1">
                  <a:solidFill>
                    <a:schemeClr val="bg1"/>
                  </a:solidFill>
                </a:rPr>
                <a:t>3</a:t>
              </a:r>
              <a:endParaRPr lang="es-CO" b="1">
                <a:solidFill>
                  <a:schemeClr val="bg1"/>
                </a:solidFill>
              </a:endParaRPr>
            </a:p>
          </p:txBody>
        </p:sp>
      </p:grpSp>
      <p:sp>
        <p:nvSpPr>
          <p:cNvPr id="16" name="CuadroTexto 15">
            <a:extLst>
              <a:ext uri="{FF2B5EF4-FFF2-40B4-BE49-F238E27FC236}">
                <a16:creationId xmlns:a16="http://schemas.microsoft.com/office/drawing/2014/main" id="{6E86004D-983A-C7EA-CA5B-1220675ECE9C}"/>
              </a:ext>
            </a:extLst>
          </p:cNvPr>
          <p:cNvSpPr txBox="1"/>
          <p:nvPr/>
        </p:nvSpPr>
        <p:spPr>
          <a:xfrm>
            <a:off x="1957524" y="2983044"/>
            <a:ext cx="3986634" cy="369332"/>
          </a:xfrm>
          <a:prstGeom prst="rect">
            <a:avLst/>
          </a:prstGeom>
          <a:noFill/>
        </p:spPr>
        <p:txBody>
          <a:bodyPr wrap="square" lIns="91440" tIns="45720" rIns="91440" bIns="45720" rtlCol="0" anchor="t">
            <a:spAutoFit/>
          </a:bodyPr>
          <a:lstStyle/>
          <a:p>
            <a:r>
              <a:rPr lang="es-MX">
                <a:solidFill>
                  <a:srgbClr val="7F7F7F"/>
                </a:solidFill>
              </a:rPr>
              <a:t>Algunas distribuciones de Probabilidad.</a:t>
            </a:r>
            <a:endParaRPr lang="es-ES">
              <a:solidFill>
                <a:srgbClr val="7F7F7F"/>
              </a:solidFill>
            </a:endParaRPr>
          </a:p>
        </p:txBody>
      </p:sp>
      <p:grpSp>
        <p:nvGrpSpPr>
          <p:cNvPr id="17" name="Grupo 16">
            <a:extLst>
              <a:ext uri="{FF2B5EF4-FFF2-40B4-BE49-F238E27FC236}">
                <a16:creationId xmlns:a16="http://schemas.microsoft.com/office/drawing/2014/main" id="{B137E530-9948-6940-95A0-B5FBBEB2E556}"/>
              </a:ext>
            </a:extLst>
          </p:cNvPr>
          <p:cNvGrpSpPr/>
          <p:nvPr/>
        </p:nvGrpSpPr>
        <p:grpSpPr>
          <a:xfrm>
            <a:off x="1556959" y="2983044"/>
            <a:ext cx="296019" cy="369332"/>
            <a:chOff x="1542941" y="2473208"/>
            <a:chExt cx="296019" cy="369332"/>
          </a:xfrm>
        </p:grpSpPr>
        <p:sp>
          <p:nvSpPr>
            <p:cNvPr id="18" name="Elipse 17">
              <a:extLst>
                <a:ext uri="{FF2B5EF4-FFF2-40B4-BE49-F238E27FC236}">
                  <a16:creationId xmlns:a16="http://schemas.microsoft.com/office/drawing/2014/main" id="{952D8A61-03A9-E672-F3AE-F1899DF2CC51}"/>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19" name="CuadroTexto 18">
              <a:extLst>
                <a:ext uri="{FF2B5EF4-FFF2-40B4-BE49-F238E27FC236}">
                  <a16:creationId xmlns:a16="http://schemas.microsoft.com/office/drawing/2014/main" id="{E30D0613-B7AF-0E10-842B-00B2CFF40634}"/>
                </a:ext>
              </a:extLst>
            </p:cNvPr>
            <p:cNvSpPr txBox="1"/>
            <p:nvPr/>
          </p:nvSpPr>
          <p:spPr>
            <a:xfrm>
              <a:off x="1542941" y="2473208"/>
              <a:ext cx="224194" cy="369332"/>
            </a:xfrm>
            <a:prstGeom prst="rect">
              <a:avLst/>
            </a:prstGeom>
            <a:noFill/>
          </p:spPr>
          <p:txBody>
            <a:bodyPr wrap="square" rtlCol="0" anchor="ctr">
              <a:spAutoFit/>
            </a:bodyPr>
            <a:lstStyle/>
            <a:p>
              <a:r>
                <a:rPr lang="es-MX" b="1">
                  <a:solidFill>
                    <a:schemeClr val="bg1"/>
                  </a:solidFill>
                </a:rPr>
                <a:t>4</a:t>
              </a:r>
              <a:endParaRPr lang="es-CO" b="1">
                <a:solidFill>
                  <a:schemeClr val="bg1"/>
                </a:solidFill>
              </a:endParaRPr>
            </a:p>
          </p:txBody>
        </p:sp>
      </p:grpSp>
      <p:sp>
        <p:nvSpPr>
          <p:cNvPr id="20" name="CuadroTexto 19">
            <a:extLst>
              <a:ext uri="{FF2B5EF4-FFF2-40B4-BE49-F238E27FC236}">
                <a16:creationId xmlns:a16="http://schemas.microsoft.com/office/drawing/2014/main" id="{2B59A0AB-D0FE-242B-D544-D6A6564C3879}"/>
              </a:ext>
            </a:extLst>
          </p:cNvPr>
          <p:cNvSpPr txBox="1"/>
          <p:nvPr/>
        </p:nvSpPr>
        <p:spPr>
          <a:xfrm>
            <a:off x="1943147" y="3543881"/>
            <a:ext cx="3699087" cy="369332"/>
          </a:xfrm>
          <a:prstGeom prst="rect">
            <a:avLst/>
          </a:prstGeom>
          <a:noFill/>
        </p:spPr>
        <p:txBody>
          <a:bodyPr wrap="square" lIns="91440" tIns="45720" rIns="91440" bIns="45720" rtlCol="0" anchor="t">
            <a:spAutoFit/>
          </a:bodyPr>
          <a:lstStyle/>
          <a:p>
            <a:r>
              <a:rPr lang="es-MX">
                <a:solidFill>
                  <a:srgbClr val="7F7F7F"/>
                </a:solidFill>
              </a:rPr>
              <a:t>Introducción a la Estadística</a:t>
            </a:r>
            <a:endParaRPr lang="es-ES">
              <a:solidFill>
                <a:srgbClr val="7F7F7F"/>
              </a:solidFill>
            </a:endParaRPr>
          </a:p>
        </p:txBody>
      </p:sp>
      <p:grpSp>
        <p:nvGrpSpPr>
          <p:cNvPr id="21" name="Grupo 20">
            <a:extLst>
              <a:ext uri="{FF2B5EF4-FFF2-40B4-BE49-F238E27FC236}">
                <a16:creationId xmlns:a16="http://schemas.microsoft.com/office/drawing/2014/main" id="{73193E26-716B-4A91-AD3E-97AC9F82EA1A}"/>
              </a:ext>
            </a:extLst>
          </p:cNvPr>
          <p:cNvGrpSpPr/>
          <p:nvPr/>
        </p:nvGrpSpPr>
        <p:grpSpPr>
          <a:xfrm>
            <a:off x="1556959" y="3543881"/>
            <a:ext cx="296019" cy="369332"/>
            <a:chOff x="1542941" y="2473208"/>
            <a:chExt cx="296019" cy="369332"/>
          </a:xfrm>
        </p:grpSpPr>
        <p:sp>
          <p:nvSpPr>
            <p:cNvPr id="22" name="Elipse 21">
              <a:extLst>
                <a:ext uri="{FF2B5EF4-FFF2-40B4-BE49-F238E27FC236}">
                  <a16:creationId xmlns:a16="http://schemas.microsoft.com/office/drawing/2014/main" id="{C257EB1B-B855-2947-53C1-D28F6A37EFEF}"/>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23" name="CuadroTexto 22">
              <a:extLst>
                <a:ext uri="{FF2B5EF4-FFF2-40B4-BE49-F238E27FC236}">
                  <a16:creationId xmlns:a16="http://schemas.microsoft.com/office/drawing/2014/main" id="{CB55AED5-364F-673D-7C45-95E15E1ECF1E}"/>
                </a:ext>
              </a:extLst>
            </p:cNvPr>
            <p:cNvSpPr txBox="1"/>
            <p:nvPr/>
          </p:nvSpPr>
          <p:spPr>
            <a:xfrm>
              <a:off x="1542941" y="2473208"/>
              <a:ext cx="224194" cy="369332"/>
            </a:xfrm>
            <a:prstGeom prst="rect">
              <a:avLst/>
            </a:prstGeom>
            <a:noFill/>
          </p:spPr>
          <p:txBody>
            <a:bodyPr wrap="square" rtlCol="0" anchor="ctr">
              <a:spAutoFit/>
            </a:bodyPr>
            <a:lstStyle/>
            <a:p>
              <a:r>
                <a:rPr lang="es-MX" b="1">
                  <a:solidFill>
                    <a:schemeClr val="bg1"/>
                  </a:solidFill>
                </a:rPr>
                <a:t>5</a:t>
              </a:r>
              <a:endParaRPr lang="es-CO" b="1">
                <a:solidFill>
                  <a:schemeClr val="bg1"/>
                </a:solidFill>
              </a:endParaRPr>
            </a:p>
          </p:txBody>
        </p:sp>
      </p:grpSp>
      <p:grpSp>
        <p:nvGrpSpPr>
          <p:cNvPr id="4" name="Grupo 3">
            <a:extLst>
              <a:ext uri="{FF2B5EF4-FFF2-40B4-BE49-F238E27FC236}">
                <a16:creationId xmlns:a16="http://schemas.microsoft.com/office/drawing/2014/main" id="{B05DC80F-30D8-8296-DD63-5B5FE68CD854}"/>
              </a:ext>
            </a:extLst>
          </p:cNvPr>
          <p:cNvGrpSpPr/>
          <p:nvPr/>
        </p:nvGrpSpPr>
        <p:grpSpPr>
          <a:xfrm>
            <a:off x="1556958" y="4118974"/>
            <a:ext cx="296019" cy="369332"/>
            <a:chOff x="1542941" y="2473208"/>
            <a:chExt cx="296019" cy="369332"/>
          </a:xfrm>
        </p:grpSpPr>
        <p:sp>
          <p:nvSpPr>
            <p:cNvPr id="24" name="Elipse 23">
              <a:extLst>
                <a:ext uri="{FF2B5EF4-FFF2-40B4-BE49-F238E27FC236}">
                  <a16:creationId xmlns:a16="http://schemas.microsoft.com/office/drawing/2014/main" id="{45095A7D-E1F1-1BFC-228D-89211EA839DB}"/>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25" name="CuadroTexto 24">
              <a:extLst>
                <a:ext uri="{FF2B5EF4-FFF2-40B4-BE49-F238E27FC236}">
                  <a16:creationId xmlns:a16="http://schemas.microsoft.com/office/drawing/2014/main" id="{00717BEA-BEBB-FC01-D027-8D4CCD8B479C}"/>
                </a:ext>
              </a:extLst>
            </p:cNvPr>
            <p:cNvSpPr txBox="1"/>
            <p:nvPr/>
          </p:nvSpPr>
          <p:spPr>
            <a:xfrm>
              <a:off x="1542941" y="2473208"/>
              <a:ext cx="224194" cy="369332"/>
            </a:xfrm>
            <a:prstGeom prst="rect">
              <a:avLst/>
            </a:prstGeom>
            <a:noFill/>
          </p:spPr>
          <p:txBody>
            <a:bodyPr wrap="square" lIns="91440" tIns="45720" rIns="91440" bIns="45720" rtlCol="0" anchor="ctr">
              <a:spAutoFit/>
            </a:bodyPr>
            <a:lstStyle/>
            <a:p>
              <a:r>
                <a:rPr lang="es-MX" b="1">
                  <a:solidFill>
                    <a:schemeClr val="bg1"/>
                  </a:solidFill>
                  <a:cs typeface="Calibri"/>
                </a:rPr>
                <a:t>6</a:t>
              </a:r>
            </a:p>
          </p:txBody>
        </p:sp>
      </p:grpSp>
      <p:grpSp>
        <p:nvGrpSpPr>
          <p:cNvPr id="32" name="Grupo 31">
            <a:extLst>
              <a:ext uri="{FF2B5EF4-FFF2-40B4-BE49-F238E27FC236}">
                <a16:creationId xmlns:a16="http://schemas.microsoft.com/office/drawing/2014/main" id="{B26389BB-C07A-A199-613A-AAF9BA67615B}"/>
              </a:ext>
            </a:extLst>
          </p:cNvPr>
          <p:cNvGrpSpPr/>
          <p:nvPr/>
        </p:nvGrpSpPr>
        <p:grpSpPr>
          <a:xfrm>
            <a:off x="1571334" y="4722823"/>
            <a:ext cx="296019" cy="369332"/>
            <a:chOff x="1542941" y="2473208"/>
            <a:chExt cx="296019" cy="369332"/>
          </a:xfrm>
        </p:grpSpPr>
        <p:sp>
          <p:nvSpPr>
            <p:cNvPr id="33" name="Elipse 32">
              <a:extLst>
                <a:ext uri="{FF2B5EF4-FFF2-40B4-BE49-F238E27FC236}">
                  <a16:creationId xmlns:a16="http://schemas.microsoft.com/office/drawing/2014/main" id="{92C62C41-CEF2-72AC-2A8B-46C69FDB6819}"/>
                </a:ext>
              </a:extLst>
            </p:cNvPr>
            <p:cNvSpPr/>
            <p:nvPr/>
          </p:nvSpPr>
          <p:spPr>
            <a:xfrm>
              <a:off x="1544320" y="2514600"/>
              <a:ext cx="294640" cy="29464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rgbClr val="6A1E7E"/>
                  </a:solidFill>
                </a:ln>
                <a:solidFill>
                  <a:srgbClr val="6A1E7E"/>
                </a:solidFill>
              </a:endParaRPr>
            </a:p>
          </p:txBody>
        </p:sp>
        <p:sp>
          <p:nvSpPr>
            <p:cNvPr id="34" name="CuadroTexto 33">
              <a:extLst>
                <a:ext uri="{FF2B5EF4-FFF2-40B4-BE49-F238E27FC236}">
                  <a16:creationId xmlns:a16="http://schemas.microsoft.com/office/drawing/2014/main" id="{088BC87C-FA91-9B34-606F-3983A0F8691A}"/>
                </a:ext>
              </a:extLst>
            </p:cNvPr>
            <p:cNvSpPr txBox="1"/>
            <p:nvPr/>
          </p:nvSpPr>
          <p:spPr>
            <a:xfrm>
              <a:off x="1542941" y="2473208"/>
              <a:ext cx="224194" cy="369332"/>
            </a:xfrm>
            <a:prstGeom prst="rect">
              <a:avLst/>
            </a:prstGeom>
            <a:noFill/>
          </p:spPr>
          <p:txBody>
            <a:bodyPr wrap="square" lIns="91440" tIns="45720" rIns="91440" bIns="45720" rtlCol="0" anchor="ctr">
              <a:spAutoFit/>
            </a:bodyPr>
            <a:lstStyle/>
            <a:p>
              <a:r>
                <a:rPr lang="es-MX" b="1">
                  <a:solidFill>
                    <a:schemeClr val="bg1"/>
                  </a:solidFill>
                  <a:cs typeface="Calibri"/>
                </a:rPr>
                <a:t>7</a:t>
              </a:r>
            </a:p>
          </p:txBody>
        </p:sp>
      </p:grpSp>
      <p:sp>
        <p:nvSpPr>
          <p:cNvPr id="35" name="CuadroTexto 34">
            <a:extLst>
              <a:ext uri="{FF2B5EF4-FFF2-40B4-BE49-F238E27FC236}">
                <a16:creationId xmlns:a16="http://schemas.microsoft.com/office/drawing/2014/main" id="{C4FE9377-B8C5-3783-E307-8F990DC36516}"/>
              </a:ext>
            </a:extLst>
          </p:cNvPr>
          <p:cNvSpPr txBox="1"/>
          <p:nvPr/>
        </p:nvSpPr>
        <p:spPr>
          <a:xfrm>
            <a:off x="1957524" y="4118975"/>
            <a:ext cx="3699087" cy="646331"/>
          </a:xfrm>
          <a:prstGeom prst="rect">
            <a:avLst/>
          </a:prstGeom>
          <a:noFill/>
        </p:spPr>
        <p:txBody>
          <a:bodyPr wrap="square" lIns="91440" tIns="45720" rIns="91440" bIns="45720" rtlCol="0" anchor="t">
            <a:spAutoFit/>
          </a:bodyPr>
          <a:lstStyle/>
          <a:p>
            <a:r>
              <a:rPr lang="es-MX">
                <a:solidFill>
                  <a:srgbClr val="7F7F7F"/>
                </a:solidFill>
              </a:rPr>
              <a:t>Conceptos Básicos de Estadística</a:t>
            </a:r>
          </a:p>
          <a:p>
            <a:endParaRPr lang="es-MX">
              <a:solidFill>
                <a:srgbClr val="7F7F7F"/>
              </a:solidFill>
              <a:cs typeface="Calibri"/>
            </a:endParaRPr>
          </a:p>
        </p:txBody>
      </p:sp>
      <p:sp>
        <p:nvSpPr>
          <p:cNvPr id="38" name="CuadroTexto 37">
            <a:extLst>
              <a:ext uri="{FF2B5EF4-FFF2-40B4-BE49-F238E27FC236}">
                <a16:creationId xmlns:a16="http://schemas.microsoft.com/office/drawing/2014/main" id="{6622BEF9-E805-5973-E3AC-266A1ED18A60}"/>
              </a:ext>
            </a:extLst>
          </p:cNvPr>
          <p:cNvSpPr txBox="1"/>
          <p:nvPr/>
        </p:nvSpPr>
        <p:spPr>
          <a:xfrm>
            <a:off x="1971901" y="4722824"/>
            <a:ext cx="3699087" cy="369332"/>
          </a:xfrm>
          <a:prstGeom prst="rect">
            <a:avLst/>
          </a:prstGeom>
          <a:noFill/>
        </p:spPr>
        <p:txBody>
          <a:bodyPr wrap="square" lIns="91440" tIns="45720" rIns="91440" bIns="45720" rtlCol="0" anchor="t">
            <a:spAutoFit/>
          </a:bodyPr>
          <a:lstStyle/>
          <a:p>
            <a:r>
              <a:rPr lang="es-MX">
                <a:solidFill>
                  <a:srgbClr val="7F7F7F"/>
                </a:solidFill>
              </a:rPr>
              <a:t>Estadística y Machine </a:t>
            </a:r>
            <a:r>
              <a:rPr lang="es-MX" err="1">
                <a:solidFill>
                  <a:srgbClr val="7F7F7F"/>
                </a:solidFill>
              </a:rPr>
              <a:t>Learning</a:t>
            </a:r>
            <a:endParaRPr lang="es-ES" err="1">
              <a:solidFill>
                <a:srgbClr val="7F7F7F"/>
              </a:solidFill>
            </a:endParaRPr>
          </a:p>
        </p:txBody>
      </p:sp>
    </p:spTree>
    <p:extLst>
      <p:ext uri="{BB962C8B-B14F-4D97-AF65-F5344CB8AC3E}">
        <p14:creationId xmlns:p14="http://schemas.microsoft.com/office/powerpoint/2010/main" val="29188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12">
            <a:extLst>
              <a:ext uri="{FF2B5EF4-FFF2-40B4-BE49-F238E27FC236}">
                <a16:creationId xmlns:a16="http://schemas.microsoft.com/office/drawing/2014/main" id="{F45F2F56-D773-3A71-B083-717CDC88626A}"/>
              </a:ext>
            </a:extLst>
          </p:cNvPr>
          <p:cNvSpPr/>
          <p:nvPr/>
        </p:nvSpPr>
        <p:spPr>
          <a:xfrm>
            <a:off x="1133283" y="498357"/>
            <a:ext cx="5475863" cy="40446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65000"/>
                    <a:lumOff val="35000"/>
                  </a:schemeClr>
                </a:solidFill>
                <a:latin typeface="Calibri" panose="020F0502020204030204"/>
              </a:rPr>
              <a:t>1. </a:t>
            </a:r>
            <a:r>
              <a:rPr lang="es-MX" sz="2800">
                <a:solidFill>
                  <a:srgbClr val="7F7F7F"/>
                </a:solidFill>
                <a:latin typeface="Calibri" panose="020F0502020204030204"/>
              </a:rPr>
              <a:t>Introducción a la Probabilidad.</a:t>
            </a:r>
            <a:endParaRPr lang="es-ES" sz="2800">
              <a:solidFill>
                <a:schemeClr val="tx1">
                  <a:lumMod val="65000"/>
                  <a:lumOff val="35000"/>
                </a:schemeClr>
              </a:solidFill>
              <a:cs typeface="Calibri"/>
            </a:endParaRPr>
          </a:p>
        </p:txBody>
      </p:sp>
      <p:sp>
        <p:nvSpPr>
          <p:cNvPr id="5" name="Rectángulo: esquinas redondeadas 13">
            <a:extLst>
              <a:ext uri="{FF2B5EF4-FFF2-40B4-BE49-F238E27FC236}">
                <a16:creationId xmlns:a16="http://schemas.microsoft.com/office/drawing/2014/main" id="{1F487979-BD39-4A04-C728-86B7FE231D9D}"/>
              </a:ext>
            </a:extLst>
          </p:cNvPr>
          <p:cNvSpPr/>
          <p:nvPr/>
        </p:nvSpPr>
        <p:spPr>
          <a:xfrm>
            <a:off x="1018983" y="1299505"/>
            <a:ext cx="10166590" cy="28092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Bef>
                <a:spcPct val="20000"/>
              </a:spcBef>
              <a:buFont typeface="Arial"/>
              <a:buChar char="•"/>
              <a:defRPr/>
            </a:pPr>
            <a:endParaRPr lang="en-US" sz="1600">
              <a:solidFill>
                <a:schemeClr val="tx1">
                  <a:lumMod val="50000"/>
                  <a:lumOff val="50000"/>
                </a:schemeClr>
              </a:solidFill>
              <a:ea typeface="+mn-lt"/>
              <a:cs typeface="+mn-lt"/>
            </a:endParaRPr>
          </a:p>
          <a:p>
            <a:pPr marL="285750" indent="-285750">
              <a:spcBef>
                <a:spcPct val="20000"/>
              </a:spcBef>
              <a:buFont typeface="Arial"/>
              <a:buChar char="•"/>
              <a:defRPr/>
            </a:pPr>
            <a:r>
              <a:rPr lang="en-US" sz="1600">
                <a:solidFill>
                  <a:schemeClr val="tx1">
                    <a:lumMod val="50000"/>
                    <a:lumOff val="50000"/>
                  </a:schemeClr>
                </a:solidFill>
                <a:ea typeface="+mn-lt"/>
                <a:cs typeface="+mn-lt"/>
              </a:rPr>
              <a:t>La </a:t>
            </a:r>
            <a:r>
              <a:rPr lang="en-US" sz="1600" err="1">
                <a:solidFill>
                  <a:schemeClr val="tx1">
                    <a:lumMod val="50000"/>
                    <a:lumOff val="50000"/>
                  </a:schemeClr>
                </a:solidFill>
                <a:ea typeface="+mn-lt"/>
                <a:cs typeface="+mn-lt"/>
              </a:rPr>
              <a:t>probabilidad</a:t>
            </a:r>
            <a:r>
              <a:rPr lang="en-US" sz="1600">
                <a:solidFill>
                  <a:schemeClr val="tx1">
                    <a:lumMod val="50000"/>
                    <a:lumOff val="50000"/>
                  </a:schemeClr>
                </a:solidFill>
                <a:ea typeface="+mn-lt"/>
                <a:cs typeface="+mn-lt"/>
              </a:rPr>
              <a:t> es la </a:t>
            </a:r>
            <a:r>
              <a:rPr lang="en-US" sz="1600" err="1">
                <a:solidFill>
                  <a:schemeClr val="tx1">
                    <a:lumMod val="50000"/>
                    <a:lumOff val="50000"/>
                  </a:schemeClr>
                </a:solidFill>
                <a:ea typeface="+mn-lt"/>
                <a:cs typeface="+mn-lt"/>
              </a:rPr>
              <a:t>medida</a:t>
            </a:r>
            <a:r>
              <a:rPr lang="en-US" sz="1600">
                <a:solidFill>
                  <a:schemeClr val="tx1">
                    <a:lumMod val="50000"/>
                    <a:lumOff val="50000"/>
                  </a:schemeClr>
                </a:solidFill>
                <a:ea typeface="+mn-lt"/>
                <a:cs typeface="+mn-lt"/>
              </a:rPr>
              <a:t> de la </a:t>
            </a:r>
            <a:r>
              <a:rPr lang="en-US" sz="1600" err="1">
                <a:solidFill>
                  <a:schemeClr val="tx1">
                    <a:lumMod val="50000"/>
                    <a:lumOff val="50000"/>
                  </a:schemeClr>
                </a:solidFill>
                <a:ea typeface="+mn-lt"/>
                <a:cs typeface="+mn-lt"/>
              </a:rPr>
              <a:t>posibilidad</a:t>
            </a:r>
            <a:r>
              <a:rPr lang="en-US" sz="1600">
                <a:solidFill>
                  <a:schemeClr val="tx1">
                    <a:lumMod val="50000"/>
                    <a:lumOff val="50000"/>
                  </a:schemeClr>
                </a:solidFill>
                <a:ea typeface="+mn-lt"/>
                <a:cs typeface="+mn-lt"/>
              </a:rPr>
              <a:t> de que </a:t>
            </a:r>
            <a:r>
              <a:rPr lang="en-US" sz="1600" err="1">
                <a:solidFill>
                  <a:schemeClr val="tx1">
                    <a:lumMod val="50000"/>
                    <a:lumOff val="50000"/>
                  </a:schemeClr>
                </a:solidFill>
                <a:ea typeface="+mn-lt"/>
                <a:cs typeface="+mn-lt"/>
              </a:rPr>
              <a:t>ocurra</a:t>
            </a:r>
            <a:r>
              <a:rPr lang="en-US" sz="1600">
                <a:solidFill>
                  <a:schemeClr val="tx1">
                    <a:lumMod val="50000"/>
                    <a:lumOff val="50000"/>
                  </a:schemeClr>
                </a:solidFill>
                <a:ea typeface="+mn-lt"/>
                <a:cs typeface="+mn-lt"/>
              </a:rPr>
              <a:t> un </a:t>
            </a:r>
            <a:r>
              <a:rPr lang="en-US" sz="1600" err="1">
                <a:solidFill>
                  <a:schemeClr val="tx1">
                    <a:lumMod val="50000"/>
                    <a:lumOff val="50000"/>
                  </a:schemeClr>
                </a:solidFill>
                <a:ea typeface="+mn-lt"/>
                <a:cs typeface="+mn-lt"/>
              </a:rPr>
              <a:t>evento</a:t>
            </a:r>
            <a:r>
              <a:rPr lang="en-US" sz="1600">
                <a:solidFill>
                  <a:schemeClr val="tx1">
                    <a:lumMod val="50000"/>
                    <a:lumOff val="50000"/>
                  </a:schemeClr>
                </a:solidFill>
                <a:ea typeface="+mn-lt"/>
                <a:cs typeface="+mn-lt"/>
              </a:rPr>
              <a:t>. Es </a:t>
            </a:r>
            <a:r>
              <a:rPr lang="en-US" sz="1600" err="1">
                <a:solidFill>
                  <a:schemeClr val="tx1">
                    <a:lumMod val="50000"/>
                    <a:lumOff val="50000"/>
                  </a:schemeClr>
                </a:solidFill>
                <a:ea typeface="+mn-lt"/>
                <a:cs typeface="+mn-lt"/>
              </a:rPr>
              <a:t>una</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herramienta</a:t>
            </a:r>
            <a:r>
              <a:rPr lang="en-US" sz="1600">
                <a:solidFill>
                  <a:schemeClr val="tx1">
                    <a:lumMod val="50000"/>
                    <a:lumOff val="50000"/>
                  </a:schemeClr>
                </a:solidFill>
                <a:ea typeface="+mn-lt"/>
                <a:cs typeface="+mn-lt"/>
              </a:rPr>
              <a:t> fundamental </a:t>
            </a:r>
            <a:r>
              <a:rPr lang="en-US" sz="1600" err="1">
                <a:solidFill>
                  <a:schemeClr val="tx1">
                    <a:lumMod val="50000"/>
                    <a:lumOff val="50000"/>
                  </a:schemeClr>
                </a:solidFill>
                <a:ea typeface="+mn-lt"/>
                <a:cs typeface="+mn-lt"/>
              </a:rPr>
              <a:t>en</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el</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aprendizaje</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automático</a:t>
            </a:r>
            <a:r>
              <a:rPr lang="en-US" sz="1600">
                <a:solidFill>
                  <a:schemeClr val="tx1">
                    <a:lumMod val="50000"/>
                    <a:lumOff val="50000"/>
                  </a:schemeClr>
                </a:solidFill>
                <a:ea typeface="+mn-lt"/>
                <a:cs typeface="+mn-lt"/>
              </a:rPr>
              <a:t> para </a:t>
            </a:r>
            <a:r>
              <a:rPr lang="en-US" sz="1600" err="1">
                <a:solidFill>
                  <a:schemeClr val="tx1">
                    <a:lumMod val="50000"/>
                    <a:lumOff val="50000"/>
                  </a:schemeClr>
                </a:solidFill>
                <a:ea typeface="+mn-lt"/>
                <a:cs typeface="+mn-lt"/>
              </a:rPr>
              <a:t>manejar</a:t>
            </a:r>
            <a:r>
              <a:rPr lang="en-US" sz="1600">
                <a:solidFill>
                  <a:schemeClr val="tx1">
                    <a:lumMod val="50000"/>
                    <a:lumOff val="50000"/>
                  </a:schemeClr>
                </a:solidFill>
                <a:ea typeface="+mn-lt"/>
                <a:cs typeface="+mn-lt"/>
              </a:rPr>
              <a:t> la </a:t>
            </a:r>
            <a:r>
              <a:rPr lang="en-US" sz="1600" err="1">
                <a:solidFill>
                  <a:schemeClr val="tx1">
                    <a:lumMod val="50000"/>
                    <a:lumOff val="50000"/>
                  </a:schemeClr>
                </a:solidFill>
                <a:ea typeface="+mn-lt"/>
                <a:cs typeface="+mn-lt"/>
              </a:rPr>
              <a:t>incertidumbre</a:t>
            </a:r>
            <a:r>
              <a:rPr lang="en-US" sz="1600">
                <a:solidFill>
                  <a:schemeClr val="tx1">
                    <a:lumMod val="50000"/>
                    <a:lumOff val="50000"/>
                  </a:schemeClr>
                </a:solidFill>
                <a:ea typeface="+mn-lt"/>
                <a:cs typeface="+mn-lt"/>
              </a:rPr>
              <a:t>. En </a:t>
            </a:r>
            <a:r>
              <a:rPr lang="en-US" sz="1600" err="1">
                <a:solidFill>
                  <a:schemeClr val="tx1">
                    <a:lumMod val="50000"/>
                    <a:lumOff val="50000"/>
                  </a:schemeClr>
                </a:solidFill>
                <a:ea typeface="+mn-lt"/>
                <a:cs typeface="+mn-lt"/>
              </a:rPr>
              <a:t>el</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contexto</a:t>
            </a:r>
            <a:r>
              <a:rPr lang="en-US" sz="1600">
                <a:solidFill>
                  <a:schemeClr val="tx1">
                    <a:lumMod val="50000"/>
                    <a:lumOff val="50000"/>
                  </a:schemeClr>
                </a:solidFill>
                <a:ea typeface="+mn-lt"/>
                <a:cs typeface="+mn-lt"/>
              </a:rPr>
              <a:t> del </a:t>
            </a:r>
            <a:r>
              <a:rPr lang="en-US" sz="1600" err="1">
                <a:solidFill>
                  <a:schemeClr val="tx1">
                    <a:lumMod val="50000"/>
                    <a:lumOff val="50000"/>
                  </a:schemeClr>
                </a:solidFill>
                <a:ea typeface="+mn-lt"/>
                <a:cs typeface="+mn-lt"/>
              </a:rPr>
              <a:t>aprendizaje</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automático</a:t>
            </a:r>
            <a:r>
              <a:rPr lang="en-US" sz="1600">
                <a:solidFill>
                  <a:schemeClr val="tx1">
                    <a:lumMod val="50000"/>
                    <a:lumOff val="50000"/>
                  </a:schemeClr>
                </a:solidFill>
                <a:ea typeface="+mn-lt"/>
                <a:cs typeface="+mn-lt"/>
              </a:rPr>
              <a:t>, la </a:t>
            </a:r>
            <a:r>
              <a:rPr lang="en-US" sz="1600" err="1">
                <a:solidFill>
                  <a:schemeClr val="tx1">
                    <a:lumMod val="50000"/>
                    <a:lumOff val="50000"/>
                  </a:schemeClr>
                </a:solidFill>
                <a:ea typeface="+mn-lt"/>
                <a:cs typeface="+mn-lt"/>
              </a:rPr>
              <a:t>probabilidad</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permite</a:t>
            </a:r>
            <a:r>
              <a:rPr lang="en-US" sz="1600">
                <a:solidFill>
                  <a:schemeClr val="tx1">
                    <a:lumMod val="50000"/>
                    <a:lumOff val="50000"/>
                  </a:schemeClr>
                </a:solidFill>
                <a:ea typeface="+mn-lt"/>
                <a:cs typeface="+mn-lt"/>
              </a:rPr>
              <a:t> a </a:t>
            </a:r>
            <a:r>
              <a:rPr lang="en-US" sz="1600" err="1">
                <a:solidFill>
                  <a:schemeClr val="tx1">
                    <a:lumMod val="50000"/>
                    <a:lumOff val="50000"/>
                  </a:schemeClr>
                </a:solidFill>
                <a:ea typeface="+mn-lt"/>
                <a:cs typeface="+mn-lt"/>
              </a:rPr>
              <a:t>los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algoritmos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hacer</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predicciones</a:t>
            </a:r>
            <a:r>
              <a:rPr lang="en-US" sz="1600">
                <a:solidFill>
                  <a:schemeClr val="tx1">
                    <a:lumMod val="50000"/>
                    <a:lumOff val="50000"/>
                  </a:schemeClr>
                </a:solidFill>
                <a:ea typeface="+mn-lt"/>
                <a:cs typeface="+mn-lt"/>
              </a:rPr>
              <a:t> y </a:t>
            </a:r>
            <a:r>
              <a:rPr lang="en-US" sz="1600" err="1">
                <a:solidFill>
                  <a:schemeClr val="tx1">
                    <a:lumMod val="50000"/>
                    <a:lumOff val="50000"/>
                  </a:schemeClr>
                </a:solidFill>
                <a:ea typeface="+mn-lt"/>
                <a:cs typeface="+mn-lt"/>
              </a:rPr>
              <a:t>tomar</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decisiones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basadas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en</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datos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incompletos</a:t>
            </a:r>
            <a:r>
              <a:rPr lang="en-US" sz="1600">
                <a:solidFill>
                  <a:schemeClr val="tx1">
                    <a:lumMod val="50000"/>
                    <a:lumOff val="50000"/>
                  </a:schemeClr>
                </a:solidFill>
                <a:ea typeface="+mn-lt"/>
                <a:cs typeface="+mn-lt"/>
              </a:rPr>
              <a:t> o </a:t>
            </a:r>
            <a:r>
              <a:rPr lang="en-US" sz="1600" err="1">
                <a:solidFill>
                  <a:schemeClr val="tx1">
                    <a:lumMod val="50000"/>
                    <a:lumOff val="50000"/>
                  </a:schemeClr>
                </a:solidFill>
                <a:ea typeface="+mn-lt"/>
                <a:cs typeface="+mn-lt"/>
              </a:rPr>
              <a:t>ruidosos</a:t>
            </a:r>
            <a:r>
              <a:rPr lang="en-US" sz="1600">
                <a:ea typeface="+mn-lt"/>
                <a:cs typeface="+mn-lt"/>
              </a:rPr>
              <a:t>.</a:t>
            </a:r>
            <a:br>
              <a:rPr lang="en-US" sz="1600">
                <a:latin typeface="Calibri" panose="020F0502020204030204"/>
                <a:cs typeface="Calibri"/>
              </a:rPr>
            </a:br>
            <a:br>
              <a:rPr lang="en-US" sz="1600">
                <a:latin typeface="Calibri" panose="020F0502020204030204"/>
                <a:cs typeface="Calibri"/>
              </a:rPr>
            </a:br>
            <a:r>
              <a:rPr lang="en-US" sz="1600" err="1">
                <a:solidFill>
                  <a:schemeClr val="tx1">
                    <a:lumMod val="50000"/>
                    <a:lumOff val="50000"/>
                  </a:schemeClr>
                </a:solidFill>
                <a:latin typeface="Calibri" panose="020F0502020204030204"/>
                <a:cs typeface="Calibri"/>
              </a:rPr>
              <a:t>Ejemplos</a:t>
            </a:r>
            <a:r>
              <a:rPr lang="en-US" sz="1600">
                <a:solidFill>
                  <a:schemeClr val="tx1">
                    <a:lumMod val="50000"/>
                    <a:lumOff val="50000"/>
                  </a:schemeClr>
                </a:solidFill>
                <a:latin typeface="Calibri" panose="020F0502020204030204"/>
                <a:cs typeface="Calibri"/>
              </a:rPr>
              <a:t>:</a:t>
            </a:r>
          </a:p>
          <a:p>
            <a:pPr marL="285750" indent="-285750">
              <a:spcBef>
                <a:spcPct val="20000"/>
              </a:spcBef>
              <a:buFont typeface="Arial"/>
              <a:buChar char="•"/>
              <a:defRPr/>
            </a:pPr>
            <a:r>
              <a:rPr lang="en-US" sz="1600">
                <a:solidFill>
                  <a:schemeClr val="tx1">
                    <a:lumMod val="50000"/>
                    <a:lumOff val="50000"/>
                  </a:schemeClr>
                </a:solidFill>
                <a:latin typeface="Calibri" panose="020F0502020204030204"/>
                <a:cs typeface="Calibri"/>
              </a:rPr>
              <a:t> </a:t>
            </a:r>
            <a:r>
              <a:rPr lang="en-US" sz="1600" err="1">
                <a:solidFill>
                  <a:schemeClr val="tx1">
                    <a:lumMod val="50000"/>
                    <a:lumOff val="50000"/>
                  </a:schemeClr>
                </a:solidFill>
                <a:latin typeface="Calibri" panose="020F0502020204030204"/>
                <a:cs typeface="Calibri"/>
              </a:rPr>
              <a:t>Predecir</a:t>
            </a:r>
            <a:r>
              <a:rPr lang="en-US" sz="1600">
                <a:solidFill>
                  <a:schemeClr val="tx1">
                    <a:lumMod val="50000"/>
                    <a:lumOff val="50000"/>
                  </a:schemeClr>
                </a:solidFill>
                <a:latin typeface="Calibri" panose="020F0502020204030204"/>
                <a:cs typeface="Calibri"/>
              </a:rPr>
              <a:t> la </a:t>
            </a:r>
            <a:r>
              <a:rPr lang="en-US" sz="1600" err="1">
                <a:solidFill>
                  <a:schemeClr val="tx1">
                    <a:lumMod val="50000"/>
                    <a:lumOff val="50000"/>
                  </a:schemeClr>
                </a:solidFill>
                <a:latin typeface="Calibri" panose="020F0502020204030204"/>
                <a:cs typeface="Calibri"/>
              </a:rPr>
              <a:t>probabilidad</a:t>
            </a:r>
            <a:r>
              <a:rPr lang="en-US" sz="1600">
                <a:solidFill>
                  <a:schemeClr val="tx1">
                    <a:lumMod val="50000"/>
                    <a:lumOff val="50000"/>
                  </a:schemeClr>
                </a:solidFill>
                <a:latin typeface="Calibri" panose="020F0502020204030204"/>
                <a:cs typeface="Calibri"/>
              </a:rPr>
              <a:t> de que un </a:t>
            </a:r>
            <a:r>
              <a:rPr lang="en-US" sz="1600" err="1">
                <a:solidFill>
                  <a:schemeClr val="tx1">
                    <a:lumMod val="50000"/>
                    <a:lumOff val="50000"/>
                  </a:schemeClr>
                </a:solidFill>
                <a:latin typeface="Calibri" panose="020F0502020204030204"/>
                <a:cs typeface="Calibri"/>
              </a:rPr>
              <a:t>correo</a:t>
            </a:r>
            <a:r>
              <a:rPr lang="en-US" sz="1600">
                <a:solidFill>
                  <a:schemeClr val="tx1">
                    <a:lumMod val="50000"/>
                    <a:lumOff val="50000"/>
                  </a:schemeClr>
                </a:solidFill>
                <a:latin typeface="Calibri" panose="020F0502020204030204"/>
                <a:cs typeface="Calibri"/>
              </a:rPr>
              <a:t> </a:t>
            </a:r>
            <a:r>
              <a:rPr lang="en-US" sz="1600" err="1">
                <a:solidFill>
                  <a:schemeClr val="tx1">
                    <a:lumMod val="50000"/>
                    <a:lumOff val="50000"/>
                  </a:schemeClr>
                </a:solidFill>
                <a:latin typeface="Calibri" panose="020F0502020204030204"/>
                <a:cs typeface="Calibri"/>
              </a:rPr>
              <a:t>electrónico</a:t>
            </a:r>
            <a:r>
              <a:rPr lang="en-US" sz="1600">
                <a:solidFill>
                  <a:schemeClr val="tx1">
                    <a:lumMod val="50000"/>
                    <a:lumOff val="50000"/>
                  </a:schemeClr>
                </a:solidFill>
                <a:latin typeface="Calibri" panose="020F0502020204030204"/>
                <a:cs typeface="Calibri"/>
              </a:rPr>
              <a:t> sea spam.</a:t>
            </a:r>
            <a:endParaRPr lang="en-US" sz="1600">
              <a:solidFill>
                <a:schemeClr val="tx1">
                  <a:lumMod val="50000"/>
                  <a:lumOff val="50000"/>
                </a:schemeClr>
              </a:solidFill>
              <a:cs typeface="Calibri"/>
            </a:endParaRPr>
          </a:p>
          <a:p>
            <a:pPr marL="285750" indent="-285750">
              <a:spcBef>
                <a:spcPct val="20000"/>
              </a:spcBef>
              <a:buFont typeface="Arial"/>
              <a:buChar char="•"/>
              <a:defRPr/>
            </a:pPr>
            <a:r>
              <a:rPr lang="en-US" sz="1600" err="1">
                <a:solidFill>
                  <a:schemeClr val="tx1">
                    <a:lumMod val="50000"/>
                    <a:lumOff val="50000"/>
                  </a:schemeClr>
                </a:solidFill>
                <a:ea typeface="+mn-lt"/>
                <a:cs typeface="+mn-lt"/>
              </a:rPr>
              <a:t>Detección</a:t>
            </a:r>
            <a:r>
              <a:rPr lang="en-US" sz="1600">
                <a:solidFill>
                  <a:schemeClr val="tx1">
                    <a:lumMod val="50000"/>
                    <a:lumOff val="50000"/>
                  </a:schemeClr>
                </a:solidFill>
                <a:ea typeface="+mn-lt"/>
                <a:cs typeface="+mn-lt"/>
              </a:rPr>
              <a:t> de </a:t>
            </a:r>
            <a:r>
              <a:rPr lang="en-US" sz="1600" err="1">
                <a:solidFill>
                  <a:schemeClr val="tx1">
                    <a:lumMod val="50000"/>
                    <a:lumOff val="50000"/>
                  </a:schemeClr>
                </a:solidFill>
                <a:ea typeface="+mn-lt"/>
                <a:cs typeface="+mn-lt"/>
              </a:rPr>
              <a:t>fraudes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en</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transacciones</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financieras</a:t>
            </a:r>
            <a:endParaRPr lang="en-US" sz="1600">
              <a:solidFill>
                <a:schemeClr val="tx1">
                  <a:lumMod val="50000"/>
                  <a:lumOff val="50000"/>
                </a:schemeClr>
              </a:solidFill>
              <a:latin typeface="Calibri" panose="020F0502020204030204"/>
              <a:cs typeface="Calibri"/>
            </a:endParaRPr>
          </a:p>
          <a:p>
            <a:pPr marL="285750" indent="-285750">
              <a:spcBef>
                <a:spcPct val="20000"/>
              </a:spcBef>
              <a:buFont typeface="Arial"/>
              <a:buChar char="•"/>
              <a:defRPr/>
            </a:pPr>
            <a:r>
              <a:rPr lang="en-US" sz="1600" err="1">
                <a:solidFill>
                  <a:schemeClr val="tx1">
                    <a:lumMod val="50000"/>
                    <a:lumOff val="50000"/>
                  </a:schemeClr>
                </a:solidFill>
                <a:ea typeface="+mn-lt"/>
                <a:cs typeface="+mn-lt"/>
              </a:rPr>
              <a:t>Predecir</a:t>
            </a:r>
            <a:r>
              <a:rPr lang="en-US" sz="1600">
                <a:solidFill>
                  <a:schemeClr val="tx1">
                    <a:lumMod val="50000"/>
                    <a:lumOff val="50000"/>
                  </a:schemeClr>
                </a:solidFill>
                <a:ea typeface="+mn-lt"/>
                <a:cs typeface="+mn-lt"/>
              </a:rPr>
              <a:t> la </a:t>
            </a:r>
            <a:r>
              <a:rPr lang="en-US" sz="1600" err="1">
                <a:solidFill>
                  <a:schemeClr val="tx1">
                    <a:lumMod val="50000"/>
                    <a:lumOff val="50000"/>
                  </a:schemeClr>
                </a:solidFill>
                <a:ea typeface="+mn-lt"/>
                <a:cs typeface="+mn-lt"/>
              </a:rPr>
              <a:t>probabilidad</a:t>
            </a:r>
            <a:r>
              <a:rPr lang="en-US" sz="1600">
                <a:solidFill>
                  <a:schemeClr val="tx1">
                    <a:lumMod val="50000"/>
                    <a:lumOff val="50000"/>
                  </a:schemeClr>
                </a:solidFill>
                <a:ea typeface="+mn-lt"/>
                <a:cs typeface="+mn-lt"/>
              </a:rPr>
              <a:t> de que un </a:t>
            </a:r>
            <a:r>
              <a:rPr lang="en-US" sz="1600" err="1">
                <a:solidFill>
                  <a:schemeClr val="tx1">
                    <a:lumMod val="50000"/>
                    <a:lumOff val="50000"/>
                  </a:schemeClr>
                </a:solidFill>
                <a:ea typeface="+mn-lt"/>
                <a:cs typeface="+mn-lt"/>
              </a:rPr>
              <a:t>cliente</a:t>
            </a:r>
            <a:r>
              <a:rPr lang="en-US" sz="1600">
                <a:solidFill>
                  <a:schemeClr val="tx1">
                    <a:lumMod val="50000"/>
                    <a:lumOff val="50000"/>
                  </a:schemeClr>
                </a:solidFill>
                <a:ea typeface="+mn-lt"/>
                <a:cs typeface="+mn-lt"/>
              </a:rPr>
              <a:t> </a:t>
            </a:r>
            <a:r>
              <a:rPr lang="en-US" sz="1600" err="1">
                <a:solidFill>
                  <a:schemeClr val="tx1">
                    <a:lumMod val="50000"/>
                    <a:lumOff val="50000"/>
                  </a:schemeClr>
                </a:solidFill>
                <a:ea typeface="+mn-lt"/>
                <a:cs typeface="+mn-lt"/>
              </a:rPr>
              <a:t>abandone</a:t>
            </a:r>
            <a:r>
              <a:rPr lang="en-US" sz="1600">
                <a:solidFill>
                  <a:schemeClr val="tx1">
                    <a:lumMod val="50000"/>
                    <a:lumOff val="50000"/>
                  </a:schemeClr>
                </a:solidFill>
                <a:ea typeface="+mn-lt"/>
                <a:cs typeface="+mn-lt"/>
              </a:rPr>
              <a:t> un </a:t>
            </a:r>
            <a:r>
              <a:rPr lang="en-US" sz="1600" err="1">
                <a:solidFill>
                  <a:schemeClr val="tx1">
                    <a:lumMod val="50000"/>
                    <a:lumOff val="50000"/>
                  </a:schemeClr>
                </a:solidFill>
                <a:ea typeface="+mn-lt"/>
                <a:cs typeface="+mn-lt"/>
              </a:rPr>
              <a:t>servicio</a:t>
            </a:r>
            <a:endParaRPr lang="en-US" sz="1600">
              <a:solidFill>
                <a:schemeClr val="tx1">
                  <a:lumMod val="50000"/>
                  <a:lumOff val="50000"/>
                </a:schemeClr>
              </a:solidFill>
              <a:ea typeface="+mn-lt"/>
              <a:cs typeface="+mn-lt"/>
            </a:endParaRPr>
          </a:p>
          <a:p>
            <a:pPr marL="285750" indent="-285750">
              <a:spcBef>
                <a:spcPct val="20000"/>
              </a:spcBef>
              <a:buFont typeface="Arial"/>
              <a:buChar char="•"/>
              <a:defRPr/>
            </a:pPr>
            <a:endParaRPr lang="en-US" sz="1400">
              <a:solidFill>
                <a:schemeClr val="tx1">
                  <a:lumMod val="50000"/>
                  <a:lumOff val="50000"/>
                </a:schemeClr>
              </a:solidFill>
              <a:latin typeface="Calibri" panose="020F0502020204030204"/>
              <a:cs typeface="Calibri"/>
            </a:endParaRPr>
          </a:p>
          <a:p>
            <a:pPr marL="285750" indent="-285750">
              <a:spcBef>
                <a:spcPct val="20000"/>
              </a:spcBef>
              <a:buFont typeface="Arial"/>
              <a:buChar char="•"/>
              <a:defRPr/>
            </a:pPr>
            <a:endParaRPr lang="en-US" sz="1400">
              <a:solidFill>
                <a:srgbClr val="7F7F7F"/>
              </a:solidFill>
              <a:latin typeface="Calibri" panose="020F0502020204030204"/>
              <a:cs typeface="Calibri"/>
            </a:endParaRPr>
          </a:p>
          <a:p>
            <a:pPr>
              <a:spcBef>
                <a:spcPct val="20000"/>
              </a:spcBef>
              <a:defRPr/>
            </a:pPr>
            <a:endParaRPr lang="en-US" sz="1400">
              <a:solidFill>
                <a:srgbClr val="000000"/>
              </a:solidFill>
              <a:latin typeface="Calibri" panose="020F0502020204030204"/>
              <a:cs typeface="Calibri"/>
            </a:endParaRPr>
          </a:p>
          <a:p>
            <a:pPr>
              <a:defRPr/>
            </a:pPr>
            <a:endParaRPr lang="es-MX" sz="1600">
              <a:solidFill>
                <a:schemeClr val="tx1">
                  <a:lumMod val="50000"/>
                  <a:lumOff val="50000"/>
                </a:schemeClr>
              </a:solidFill>
              <a:latin typeface="Calibri" panose="020F0502020204030204"/>
              <a:cs typeface="Calibri"/>
            </a:endParaRPr>
          </a:p>
        </p:txBody>
      </p:sp>
      <p:pic>
        <p:nvPicPr>
          <p:cNvPr id="2" name="Imagen 1">
            <a:extLst>
              <a:ext uri="{FF2B5EF4-FFF2-40B4-BE49-F238E27FC236}">
                <a16:creationId xmlns:a16="http://schemas.microsoft.com/office/drawing/2014/main" id="{BCE12955-5209-993A-5304-E9CC6F35A498}"/>
              </a:ext>
            </a:extLst>
          </p:cNvPr>
          <p:cNvPicPr>
            <a:picLocks noChangeAspect="1"/>
          </p:cNvPicPr>
          <p:nvPr/>
        </p:nvPicPr>
        <p:blipFill>
          <a:blip r:embed="rId2"/>
          <a:stretch>
            <a:fillRect/>
          </a:stretch>
        </p:blipFill>
        <p:spPr>
          <a:xfrm>
            <a:off x="7305051" y="3429000"/>
            <a:ext cx="3676650" cy="3114675"/>
          </a:xfrm>
          <a:prstGeom prst="rect">
            <a:avLst/>
          </a:prstGeom>
        </p:spPr>
      </p:pic>
    </p:spTree>
    <p:extLst>
      <p:ext uri="{BB962C8B-B14F-4D97-AF65-F5344CB8AC3E}">
        <p14:creationId xmlns:p14="http://schemas.microsoft.com/office/powerpoint/2010/main" val="318942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a:extLst>
              <a:ext uri="{FF2B5EF4-FFF2-40B4-BE49-F238E27FC236}">
                <a16:creationId xmlns:a16="http://schemas.microsoft.com/office/drawing/2014/main" id="{45F89D68-B3B7-E72D-F33B-15054368B74D}"/>
              </a:ext>
            </a:extLst>
          </p:cNvPr>
          <p:cNvSpPr/>
          <p:nvPr/>
        </p:nvSpPr>
        <p:spPr>
          <a:xfrm>
            <a:off x="1133283" y="498357"/>
            <a:ext cx="8696391" cy="78918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50000"/>
                    <a:lumOff val="50000"/>
                  </a:schemeClr>
                </a:solidFill>
                <a:latin typeface="Calibri" panose="020F0502020204030204"/>
              </a:rPr>
              <a:t>2. </a:t>
            </a:r>
            <a:r>
              <a:rPr lang="en-US" sz="2800" err="1">
                <a:solidFill>
                  <a:schemeClr val="tx1">
                    <a:lumMod val="50000"/>
                    <a:lumOff val="50000"/>
                  </a:schemeClr>
                </a:solidFill>
                <a:latin typeface="Calibri" panose="020F0502020204030204"/>
              </a:rPr>
              <a:t>Conceptos</a:t>
            </a:r>
            <a:r>
              <a:rPr lang="en-US" sz="2800">
                <a:solidFill>
                  <a:schemeClr val="tx1">
                    <a:lumMod val="50000"/>
                    <a:lumOff val="50000"/>
                  </a:schemeClr>
                </a:solidFill>
                <a:latin typeface="Calibri" panose="020F0502020204030204"/>
              </a:rPr>
              <a:t> </a:t>
            </a:r>
            <a:r>
              <a:rPr lang="en-US" sz="2800" err="1">
                <a:solidFill>
                  <a:schemeClr val="tx1">
                    <a:lumMod val="50000"/>
                    <a:lumOff val="50000"/>
                  </a:schemeClr>
                </a:solidFill>
                <a:latin typeface="Calibri" panose="020F0502020204030204"/>
              </a:rPr>
              <a:t>Básicos</a:t>
            </a:r>
            <a:r>
              <a:rPr lang="en-US" sz="2800">
                <a:solidFill>
                  <a:schemeClr val="tx1">
                    <a:lumMod val="50000"/>
                    <a:lumOff val="50000"/>
                  </a:schemeClr>
                </a:solidFill>
                <a:latin typeface="Calibri" panose="020F0502020204030204"/>
              </a:rPr>
              <a:t> de </a:t>
            </a:r>
            <a:r>
              <a:rPr lang="en-US" sz="2800" err="1">
                <a:solidFill>
                  <a:schemeClr val="tx1">
                    <a:lumMod val="50000"/>
                    <a:lumOff val="50000"/>
                  </a:schemeClr>
                </a:solidFill>
                <a:latin typeface="Calibri" panose="020F0502020204030204"/>
              </a:rPr>
              <a:t>Probabilidad</a:t>
            </a:r>
            <a:endParaRPr lang="es-CO" sz="2800">
              <a:solidFill>
                <a:schemeClr val="tx1">
                  <a:lumMod val="50000"/>
                  <a:lumOff val="50000"/>
                </a:schemeClr>
              </a:solidFill>
              <a:latin typeface="Calibri" panose="020F0502020204030204"/>
              <a:cs typeface="Calibri"/>
            </a:endParaRPr>
          </a:p>
          <a:p>
            <a:pPr marL="172720" marR="3175" indent="-7620">
              <a:lnSpc>
                <a:spcPts val="2368"/>
              </a:lnSpc>
              <a:spcBef>
                <a:spcPts val="615"/>
              </a:spcBef>
            </a:pPr>
            <a:endParaRPr lang="es-CO" sz="2800" b="1">
              <a:solidFill>
                <a:schemeClr val="tx1">
                  <a:lumMod val="65000"/>
                  <a:lumOff val="35000"/>
                </a:schemeClr>
              </a:solidFill>
              <a:latin typeface="Calibri" panose="020F0502020204030204"/>
              <a:cs typeface="Calibri"/>
            </a:endParaRPr>
          </a:p>
        </p:txBody>
      </p:sp>
      <p:sp>
        <p:nvSpPr>
          <p:cNvPr id="3" name="Rectángulo: esquinas redondeadas 13">
            <a:extLst>
              <a:ext uri="{FF2B5EF4-FFF2-40B4-BE49-F238E27FC236}">
                <a16:creationId xmlns:a16="http://schemas.microsoft.com/office/drawing/2014/main" id="{E4D6860C-A4D6-1992-3811-177E5F22E279}"/>
              </a:ext>
            </a:extLst>
          </p:cNvPr>
          <p:cNvSpPr/>
          <p:nvPr/>
        </p:nvSpPr>
        <p:spPr>
          <a:xfrm>
            <a:off x="1133283" y="899096"/>
            <a:ext cx="10166590" cy="53108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defRPr/>
            </a:pPr>
            <a:r>
              <a:rPr lang="en-US" sz="1400">
                <a:solidFill>
                  <a:srgbClr val="000000"/>
                </a:solidFill>
                <a:latin typeface="Calibri" panose="020F0502020204030204"/>
              </a:rPr>
              <a:t> </a:t>
            </a:r>
            <a:r>
              <a:rPr lang="en-US" sz="1400" b="1">
                <a:solidFill>
                  <a:schemeClr val="tx1">
                    <a:lumMod val="50000"/>
                    <a:lumOff val="50000"/>
                  </a:schemeClr>
                </a:solidFill>
                <a:latin typeface="Calibri" panose="020F0502020204030204"/>
              </a:rPr>
              <a:t>Espacio </a:t>
            </a:r>
            <a:r>
              <a:rPr lang="en-US" sz="1400" b="1" err="1">
                <a:solidFill>
                  <a:schemeClr val="tx1">
                    <a:lumMod val="50000"/>
                    <a:lumOff val="50000"/>
                  </a:schemeClr>
                </a:solidFill>
                <a:latin typeface="Calibri" panose="020F0502020204030204"/>
              </a:rPr>
              <a:t>muestral</a:t>
            </a:r>
            <a:r>
              <a:rPr lang="en-US" sz="1400">
                <a:solidFill>
                  <a:schemeClr val="tx1">
                    <a:lumMod val="50000"/>
                    <a:lumOff val="50000"/>
                  </a:schemeClr>
                </a:solidFill>
                <a:latin typeface="Calibri" panose="020F0502020204030204"/>
              </a:rPr>
              <a:t>: </a:t>
            </a:r>
            <a:r>
              <a:rPr lang="en-US" sz="1400">
                <a:solidFill>
                  <a:schemeClr val="tx1">
                    <a:lumMod val="50000"/>
                    <a:lumOff val="50000"/>
                  </a:schemeClr>
                </a:solidFill>
                <a:ea typeface="+mn-lt"/>
                <a:cs typeface="+mn-lt"/>
              </a:rPr>
              <a:t>es </a:t>
            </a:r>
            <a:r>
              <a:rPr lang="en-US" sz="1400" err="1">
                <a:solidFill>
                  <a:schemeClr val="tx1">
                    <a:lumMod val="50000"/>
                    <a:lumOff val="50000"/>
                  </a:schemeClr>
                </a:solidFill>
                <a:ea typeface="+mn-lt"/>
                <a:cs typeface="+mn-lt"/>
              </a:rPr>
              <a:t>el</a:t>
            </a:r>
            <a:r>
              <a:rPr lang="en-US" sz="1400">
                <a:solidFill>
                  <a:schemeClr val="tx1">
                    <a:lumMod val="50000"/>
                    <a:lumOff val="50000"/>
                  </a:schemeClr>
                </a:solidFill>
                <a:ea typeface="+mn-lt"/>
                <a:cs typeface="+mn-lt"/>
              </a:rPr>
              <a:t> conjunto de </a:t>
            </a:r>
            <a:r>
              <a:rPr lang="en-US" sz="1400" err="1">
                <a:solidFill>
                  <a:schemeClr val="tx1">
                    <a:lumMod val="50000"/>
                    <a:lumOff val="50000"/>
                  </a:schemeClr>
                </a:solidFill>
                <a:ea typeface="+mn-lt"/>
                <a:cs typeface="+mn-lt"/>
              </a:rPr>
              <a:t>todos</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los</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posibles</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resultados</a:t>
            </a:r>
            <a:r>
              <a:rPr lang="en-US" sz="1400">
                <a:solidFill>
                  <a:schemeClr val="tx1">
                    <a:lumMod val="50000"/>
                    <a:lumOff val="50000"/>
                  </a:schemeClr>
                </a:solidFill>
                <a:ea typeface="+mn-lt"/>
                <a:cs typeface="+mn-lt"/>
              </a:rPr>
              <a:t> de un </a:t>
            </a:r>
            <a:r>
              <a:rPr lang="en-US" sz="1400" err="1">
                <a:solidFill>
                  <a:schemeClr val="tx1">
                    <a:lumMod val="50000"/>
                    <a:lumOff val="50000"/>
                  </a:schemeClr>
                </a:solidFill>
                <a:ea typeface="+mn-lt"/>
                <a:cs typeface="+mn-lt"/>
              </a:rPr>
              <a:t>experimento</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aleatorio</a:t>
            </a:r>
            <a:endParaRPr lang="es-ES">
              <a:solidFill>
                <a:schemeClr val="tx1">
                  <a:lumMod val="50000"/>
                  <a:lumOff val="50000"/>
                </a:schemeClr>
              </a:solidFill>
              <a:latin typeface="Calibri" panose="020F0502020204030204"/>
              <a:cs typeface="Calibri" panose="020F0502020204030204"/>
            </a:endParaRPr>
          </a:p>
          <a:p>
            <a:pPr marL="342900" indent="-342900">
              <a:buAutoNum type="arabicPeriod"/>
              <a:defRPr/>
            </a:pPr>
            <a:endParaRPr lang="en-US" sz="1400">
              <a:solidFill>
                <a:schemeClr val="tx1">
                  <a:lumMod val="50000"/>
                  <a:lumOff val="50000"/>
                </a:schemeClr>
              </a:solidFill>
              <a:latin typeface="Calibri" panose="020F0502020204030204"/>
              <a:cs typeface="Calibri"/>
            </a:endParaRPr>
          </a:p>
          <a:p>
            <a:pPr marL="342900" indent="-342900">
              <a:buAutoNum type="arabicPeriod"/>
              <a:defRPr/>
            </a:pPr>
            <a:r>
              <a:rPr lang="en-US" sz="1400" b="1">
                <a:solidFill>
                  <a:schemeClr val="tx1">
                    <a:lumMod val="50000"/>
                    <a:lumOff val="50000"/>
                  </a:schemeClr>
                </a:solidFill>
                <a:latin typeface="Calibri" panose="020F0502020204030204"/>
              </a:rPr>
              <a:t> </a:t>
            </a:r>
            <a:r>
              <a:rPr lang="en-US" sz="1400" b="1" err="1">
                <a:solidFill>
                  <a:schemeClr val="tx1">
                    <a:lumMod val="50000"/>
                    <a:lumOff val="50000"/>
                  </a:schemeClr>
                </a:solidFill>
                <a:latin typeface="Calibri" panose="020F0502020204030204"/>
              </a:rPr>
              <a:t>Evento</a:t>
            </a:r>
            <a:r>
              <a:rPr lang="en-US" sz="1400" b="1">
                <a:solidFill>
                  <a:schemeClr val="tx1">
                    <a:lumMod val="50000"/>
                    <a:lumOff val="50000"/>
                  </a:schemeClr>
                </a:solidFill>
                <a:latin typeface="Calibri" panose="020F0502020204030204"/>
              </a:rPr>
              <a:t>  :</a:t>
            </a:r>
            <a:r>
              <a:rPr lang="en-US" sz="1400" b="1">
                <a:solidFill>
                  <a:schemeClr val="tx1">
                    <a:lumMod val="50000"/>
                    <a:lumOff val="50000"/>
                  </a:schemeClr>
                </a:solidFill>
                <a:ea typeface="+mn-lt"/>
                <a:cs typeface="+mn-lt"/>
              </a:rPr>
              <a:t> </a:t>
            </a:r>
            <a:r>
              <a:rPr lang="en-US" sz="1400">
                <a:solidFill>
                  <a:schemeClr val="tx1">
                    <a:lumMod val="50000"/>
                    <a:lumOff val="50000"/>
                  </a:schemeClr>
                </a:solidFill>
                <a:ea typeface="+mn-lt"/>
                <a:cs typeface="+mn-lt"/>
              </a:rPr>
              <a:t>es </a:t>
            </a:r>
            <a:r>
              <a:rPr lang="en-US" sz="1400" err="1">
                <a:solidFill>
                  <a:schemeClr val="tx1">
                    <a:lumMod val="50000"/>
                    <a:lumOff val="50000"/>
                  </a:schemeClr>
                </a:solidFill>
                <a:ea typeface="+mn-lt"/>
                <a:cs typeface="+mn-lt"/>
              </a:rPr>
              <a:t>cualquier</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subconjunto</a:t>
            </a:r>
            <a:r>
              <a:rPr lang="en-US" sz="1400">
                <a:solidFill>
                  <a:schemeClr val="tx1">
                    <a:lumMod val="50000"/>
                    <a:lumOff val="50000"/>
                  </a:schemeClr>
                </a:solidFill>
                <a:ea typeface="+mn-lt"/>
                <a:cs typeface="+mn-lt"/>
              </a:rPr>
              <a:t> de </a:t>
            </a:r>
            <a:r>
              <a:rPr lang="en-US" sz="1400" err="1">
                <a:solidFill>
                  <a:schemeClr val="tx1">
                    <a:lumMod val="50000"/>
                    <a:lumOff val="50000"/>
                  </a:schemeClr>
                </a:solidFill>
                <a:ea typeface="+mn-lt"/>
                <a:cs typeface="+mn-lt"/>
              </a:rPr>
              <a:t>resultados</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dentro</a:t>
            </a:r>
            <a:r>
              <a:rPr lang="en-US" sz="1400">
                <a:solidFill>
                  <a:schemeClr val="tx1">
                    <a:lumMod val="50000"/>
                    <a:lumOff val="50000"/>
                  </a:schemeClr>
                </a:solidFill>
                <a:ea typeface="+mn-lt"/>
                <a:cs typeface="+mn-lt"/>
              </a:rPr>
              <a:t> del </a:t>
            </a:r>
            <a:r>
              <a:rPr lang="en-US" sz="1400" err="1">
                <a:solidFill>
                  <a:schemeClr val="tx1">
                    <a:lumMod val="50000"/>
                    <a:lumOff val="50000"/>
                  </a:schemeClr>
                </a:solidFill>
                <a:ea typeface="+mn-lt"/>
                <a:cs typeface="+mn-lt"/>
              </a:rPr>
              <a:t>espacio</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muestral</a:t>
            </a:r>
            <a:r>
              <a:rPr lang="en-US" sz="1400">
                <a:solidFill>
                  <a:schemeClr val="tx1">
                    <a:lumMod val="50000"/>
                    <a:lumOff val="50000"/>
                  </a:schemeClr>
                </a:solidFill>
                <a:ea typeface="+mn-lt"/>
                <a:cs typeface="+mn-lt"/>
              </a:rPr>
              <a:t> de un </a:t>
            </a:r>
            <a:r>
              <a:rPr lang="en-US" sz="1400" err="1">
                <a:solidFill>
                  <a:schemeClr val="tx1">
                    <a:lumMod val="50000"/>
                    <a:lumOff val="50000"/>
                  </a:schemeClr>
                </a:solidFill>
                <a:ea typeface="+mn-lt"/>
                <a:cs typeface="+mn-lt"/>
              </a:rPr>
              <a:t>experimento</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aleatorio</a:t>
            </a:r>
            <a:endParaRPr lang="es-ES">
              <a:solidFill>
                <a:schemeClr val="tx1">
                  <a:lumMod val="50000"/>
                  <a:lumOff val="50000"/>
                </a:schemeClr>
              </a:solidFill>
              <a:latin typeface="Calibri" panose="020F0502020204030204"/>
              <a:cs typeface="Calibri" panose="020F0502020204030204"/>
            </a:endParaRPr>
          </a:p>
          <a:p>
            <a:pPr marL="342900" indent="-342900">
              <a:buAutoNum type="arabicPeriod"/>
              <a:defRPr/>
            </a:pPr>
            <a:endParaRPr lang="en-US" sz="1400">
              <a:solidFill>
                <a:schemeClr val="tx1">
                  <a:lumMod val="50000"/>
                  <a:lumOff val="50000"/>
                </a:schemeClr>
              </a:solidFill>
              <a:latin typeface="Calibri" panose="020F0502020204030204"/>
              <a:cs typeface="Calibri"/>
            </a:endParaRPr>
          </a:p>
          <a:p>
            <a:pPr marL="342900" indent="-342900">
              <a:buAutoNum type="arabicPeriod"/>
              <a:defRPr/>
            </a:pPr>
            <a:r>
              <a:rPr lang="en-US" sz="1400">
                <a:solidFill>
                  <a:schemeClr val="tx1">
                    <a:lumMod val="50000"/>
                    <a:lumOff val="50000"/>
                  </a:schemeClr>
                </a:solidFill>
                <a:latin typeface="Calibri" panose="020F0502020204030204"/>
              </a:rPr>
              <a:t> </a:t>
            </a:r>
            <a:r>
              <a:rPr lang="en-US" sz="1400" b="1" err="1">
                <a:solidFill>
                  <a:schemeClr val="tx1">
                    <a:lumMod val="50000"/>
                    <a:lumOff val="50000"/>
                  </a:schemeClr>
                </a:solidFill>
                <a:latin typeface="Calibri" panose="020F0502020204030204"/>
              </a:rPr>
              <a:t>Probabilidad</a:t>
            </a:r>
            <a:r>
              <a:rPr lang="en-US" sz="1400" b="1">
                <a:solidFill>
                  <a:schemeClr val="tx1">
                    <a:lumMod val="50000"/>
                    <a:lumOff val="50000"/>
                  </a:schemeClr>
                </a:solidFill>
                <a:latin typeface="Calibri" panose="020F0502020204030204"/>
              </a:rPr>
              <a:t> de un </a:t>
            </a:r>
            <a:r>
              <a:rPr lang="en-US" sz="1400" b="1" err="1">
                <a:solidFill>
                  <a:schemeClr val="tx1">
                    <a:lumMod val="50000"/>
                    <a:lumOff val="50000"/>
                  </a:schemeClr>
                </a:solidFill>
                <a:latin typeface="Calibri" panose="020F0502020204030204"/>
              </a:rPr>
              <a:t>evento</a:t>
            </a:r>
            <a:r>
              <a:rPr lang="en-US" sz="1400" b="1">
                <a:solidFill>
                  <a:schemeClr val="tx1">
                    <a:lumMod val="50000"/>
                    <a:lumOff val="50000"/>
                  </a:schemeClr>
                </a:solidFill>
                <a:latin typeface="Calibri" panose="020F0502020204030204"/>
              </a:rPr>
              <a:t>: </a:t>
            </a:r>
            <a:r>
              <a:rPr lang="en-US" sz="1400">
                <a:solidFill>
                  <a:schemeClr val="tx1">
                    <a:lumMod val="50000"/>
                    <a:lumOff val="50000"/>
                  </a:schemeClr>
                </a:solidFill>
                <a:ea typeface="+mn-lt"/>
                <a:cs typeface="+mn-lt"/>
              </a:rPr>
              <a:t>es </a:t>
            </a:r>
            <a:r>
              <a:rPr lang="en-US" sz="1400" err="1">
                <a:solidFill>
                  <a:schemeClr val="tx1">
                    <a:lumMod val="50000"/>
                    <a:lumOff val="50000"/>
                  </a:schemeClr>
                </a:solidFill>
                <a:ea typeface="+mn-lt"/>
                <a:cs typeface="+mn-lt"/>
              </a:rPr>
              <a:t>una</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medida</a:t>
            </a:r>
            <a:r>
              <a:rPr lang="en-US" sz="1400">
                <a:solidFill>
                  <a:schemeClr val="tx1">
                    <a:lumMod val="50000"/>
                    <a:lumOff val="50000"/>
                  </a:schemeClr>
                </a:solidFill>
                <a:ea typeface="+mn-lt"/>
                <a:cs typeface="+mn-lt"/>
              </a:rPr>
              <a:t> que </a:t>
            </a:r>
            <a:r>
              <a:rPr lang="en-US" sz="1400" err="1">
                <a:solidFill>
                  <a:schemeClr val="tx1">
                    <a:lumMod val="50000"/>
                    <a:lumOff val="50000"/>
                  </a:schemeClr>
                </a:solidFill>
                <a:ea typeface="+mn-lt"/>
                <a:cs typeface="+mn-lt"/>
              </a:rPr>
              <a:t>cuantifica</a:t>
            </a:r>
            <a:r>
              <a:rPr lang="en-US" sz="1400">
                <a:solidFill>
                  <a:schemeClr val="tx1">
                    <a:lumMod val="50000"/>
                    <a:lumOff val="50000"/>
                  </a:schemeClr>
                </a:solidFill>
                <a:ea typeface="+mn-lt"/>
                <a:cs typeface="+mn-lt"/>
              </a:rPr>
              <a:t> la </a:t>
            </a:r>
            <a:r>
              <a:rPr lang="en-US" sz="1400" err="1">
                <a:solidFill>
                  <a:schemeClr val="tx1">
                    <a:lumMod val="50000"/>
                    <a:lumOff val="50000"/>
                  </a:schemeClr>
                </a:solidFill>
                <a:ea typeface="+mn-lt"/>
                <a:cs typeface="+mn-lt"/>
              </a:rPr>
              <a:t>posibilidad</a:t>
            </a:r>
            <a:r>
              <a:rPr lang="en-US" sz="1400">
                <a:solidFill>
                  <a:schemeClr val="tx1">
                    <a:lumMod val="50000"/>
                    <a:lumOff val="50000"/>
                  </a:schemeClr>
                </a:solidFill>
                <a:ea typeface="+mn-lt"/>
                <a:cs typeface="+mn-lt"/>
              </a:rPr>
              <a:t> de que </a:t>
            </a:r>
            <a:r>
              <a:rPr lang="en-US" sz="1400" err="1">
                <a:solidFill>
                  <a:schemeClr val="tx1">
                    <a:lumMod val="50000"/>
                    <a:lumOff val="50000"/>
                  </a:schemeClr>
                </a:solidFill>
                <a:ea typeface="+mn-lt"/>
                <a:cs typeface="+mn-lt"/>
              </a:rPr>
              <a:t>dicho</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evento</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ocurra</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expresada</a:t>
            </a:r>
            <a:r>
              <a:rPr lang="en-US" sz="1400">
                <a:solidFill>
                  <a:schemeClr val="tx1">
                    <a:lumMod val="50000"/>
                    <a:lumOff val="50000"/>
                  </a:schemeClr>
                </a:solidFill>
                <a:ea typeface="+mn-lt"/>
                <a:cs typeface="+mn-lt"/>
              </a:rPr>
              <a:t> </a:t>
            </a:r>
            <a:r>
              <a:rPr lang="en-US" sz="1400" err="1">
                <a:solidFill>
                  <a:schemeClr val="tx1">
                    <a:lumMod val="50000"/>
                    <a:lumOff val="50000"/>
                  </a:schemeClr>
                </a:solidFill>
                <a:ea typeface="+mn-lt"/>
                <a:cs typeface="+mn-lt"/>
              </a:rPr>
              <a:t>como</a:t>
            </a:r>
            <a:r>
              <a:rPr lang="en-US" sz="1400">
                <a:solidFill>
                  <a:schemeClr val="tx1">
                    <a:lumMod val="50000"/>
                    <a:lumOff val="50000"/>
                  </a:schemeClr>
                </a:solidFill>
                <a:ea typeface="+mn-lt"/>
                <a:cs typeface="+mn-lt"/>
              </a:rPr>
              <a:t> un </a:t>
            </a:r>
            <a:r>
              <a:rPr lang="en-US" sz="1400" err="1">
                <a:solidFill>
                  <a:schemeClr val="tx1">
                    <a:lumMod val="50000"/>
                    <a:lumOff val="50000"/>
                  </a:schemeClr>
                </a:solidFill>
                <a:ea typeface="+mn-lt"/>
                <a:cs typeface="+mn-lt"/>
              </a:rPr>
              <a:t>número</a:t>
            </a:r>
            <a:r>
              <a:rPr lang="en-US" sz="1400">
                <a:solidFill>
                  <a:schemeClr val="tx1">
                    <a:lumMod val="50000"/>
                    <a:lumOff val="50000"/>
                  </a:schemeClr>
                </a:solidFill>
                <a:ea typeface="+mn-lt"/>
                <a:cs typeface="+mn-lt"/>
              </a:rPr>
              <a:t> entre 0 y 1, (0 </a:t>
            </a:r>
            <a:r>
              <a:rPr lang="en-US" sz="1400" err="1">
                <a:solidFill>
                  <a:schemeClr val="tx1">
                    <a:lumMod val="50000"/>
                    <a:lumOff val="50000"/>
                  </a:schemeClr>
                </a:solidFill>
                <a:ea typeface="+mn-lt"/>
                <a:cs typeface="+mn-lt"/>
              </a:rPr>
              <a:t>imposible</a:t>
            </a:r>
            <a:r>
              <a:rPr lang="en-US" sz="1400">
                <a:solidFill>
                  <a:schemeClr val="tx1">
                    <a:lumMod val="50000"/>
                    <a:lumOff val="50000"/>
                  </a:schemeClr>
                </a:solidFill>
                <a:ea typeface="+mn-lt"/>
                <a:cs typeface="+mn-lt"/>
              </a:rPr>
              <a:t> y 1 es </a:t>
            </a:r>
            <a:r>
              <a:rPr lang="en-US" sz="1400" err="1">
                <a:solidFill>
                  <a:schemeClr val="tx1">
                    <a:lumMod val="50000"/>
                    <a:lumOff val="50000"/>
                  </a:schemeClr>
                </a:solidFill>
                <a:ea typeface="+mn-lt"/>
                <a:cs typeface="+mn-lt"/>
              </a:rPr>
              <a:t>seguro</a:t>
            </a:r>
            <a:r>
              <a:rPr lang="en-US" sz="1400">
                <a:solidFill>
                  <a:schemeClr val="tx1">
                    <a:lumMod val="50000"/>
                    <a:lumOff val="50000"/>
                  </a:schemeClr>
                </a:solidFill>
                <a:ea typeface="+mn-lt"/>
                <a:cs typeface="+mn-lt"/>
              </a:rPr>
              <a:t>)</a:t>
            </a:r>
            <a:endParaRPr lang="en-US" sz="1400">
              <a:solidFill>
                <a:schemeClr val="tx1">
                  <a:lumMod val="50000"/>
                  <a:lumOff val="50000"/>
                </a:schemeClr>
              </a:solidFill>
              <a:latin typeface="Calibri" panose="020F0502020204030204"/>
              <a:cs typeface="Calibri"/>
            </a:endParaRPr>
          </a:p>
          <a:p>
            <a:pPr marL="342900" indent="-342900">
              <a:buAutoNum type="arabicPeriod"/>
              <a:defRPr/>
            </a:pPr>
            <a:endParaRPr lang="en-US" sz="1400">
              <a:solidFill>
                <a:schemeClr val="tx1">
                  <a:lumMod val="50000"/>
                  <a:lumOff val="50000"/>
                </a:schemeClr>
              </a:solidFill>
              <a:latin typeface="Calibri" panose="020F0502020204030204"/>
              <a:cs typeface="Calibri"/>
            </a:endParaRPr>
          </a:p>
          <a:p>
            <a:pPr marL="342900" indent="-342900">
              <a:buAutoNum type="arabicPeriod"/>
              <a:defRPr/>
            </a:pPr>
            <a:r>
              <a:rPr lang="en-US" sz="1400">
                <a:solidFill>
                  <a:schemeClr val="tx1">
                    <a:lumMod val="50000"/>
                    <a:lumOff val="50000"/>
                  </a:schemeClr>
                </a:solidFill>
                <a:latin typeface="Calibri" panose="020F0502020204030204"/>
              </a:rPr>
              <a:t> </a:t>
            </a:r>
            <a:r>
              <a:rPr lang="en-US" sz="1400" b="1">
                <a:solidFill>
                  <a:schemeClr val="tx1">
                    <a:lumMod val="50000"/>
                    <a:lumOff val="50000"/>
                  </a:schemeClr>
                </a:solidFill>
                <a:latin typeface="Calibri" panose="020F0502020204030204"/>
              </a:rPr>
              <a:t>Regla de la </a:t>
            </a:r>
            <a:r>
              <a:rPr lang="en-US" sz="1400" b="1" err="1">
                <a:solidFill>
                  <a:schemeClr val="tx1">
                    <a:lumMod val="50000"/>
                    <a:lumOff val="50000"/>
                  </a:schemeClr>
                </a:solidFill>
                <a:latin typeface="Calibri" panose="020F0502020204030204"/>
              </a:rPr>
              <a:t>adición</a:t>
            </a:r>
            <a:r>
              <a:rPr lang="en-US" sz="1400" b="1">
                <a:solidFill>
                  <a:schemeClr val="tx1">
                    <a:lumMod val="50000"/>
                    <a:lumOff val="50000"/>
                  </a:schemeClr>
                </a:solidFill>
                <a:latin typeface="Calibri" panose="020F0502020204030204"/>
              </a:rPr>
              <a:t>: </a:t>
            </a:r>
            <a:r>
              <a:rPr lang="en-US" sz="1400">
                <a:solidFill>
                  <a:schemeClr val="tx1">
                    <a:lumMod val="50000"/>
                    <a:lumOff val="50000"/>
                  </a:schemeClr>
                </a:solidFill>
                <a:latin typeface="Calibri" panose="020F0502020204030204"/>
              </a:rPr>
              <a:t> P(AUB)=P(A)+P(B)-P(A</a:t>
            </a:r>
            <a:r>
              <a:rPr lang="en-US" sz="1400">
                <a:solidFill>
                  <a:schemeClr val="tx1">
                    <a:lumMod val="50000"/>
                    <a:lumOff val="50000"/>
                  </a:schemeClr>
                </a:solidFill>
                <a:ea typeface="+mn-lt"/>
                <a:cs typeface="+mn-lt"/>
              </a:rPr>
              <a:t>∩B)</a:t>
            </a:r>
          </a:p>
          <a:p>
            <a:pPr marL="342900" indent="-342900">
              <a:buAutoNum type="arabicPeriod"/>
              <a:defRPr/>
            </a:pPr>
            <a:endParaRPr lang="en-US" sz="1400">
              <a:solidFill>
                <a:schemeClr val="tx1">
                  <a:lumMod val="50000"/>
                  <a:lumOff val="50000"/>
                </a:schemeClr>
              </a:solidFill>
              <a:ea typeface="+mn-lt"/>
              <a:cs typeface="+mn-lt"/>
            </a:endParaRPr>
          </a:p>
          <a:p>
            <a:pPr marL="342900" indent="-342900">
              <a:buAutoNum type="arabicPeriod"/>
              <a:defRPr/>
            </a:pPr>
            <a:r>
              <a:rPr lang="en-US" sz="1400">
                <a:solidFill>
                  <a:schemeClr val="tx1">
                    <a:lumMod val="50000"/>
                    <a:lumOff val="50000"/>
                  </a:schemeClr>
                </a:solidFill>
                <a:ea typeface="+mn-lt"/>
                <a:cs typeface="+mn-lt"/>
              </a:rPr>
              <a:t> </a:t>
            </a:r>
            <a:r>
              <a:rPr lang="en-US" sz="1400" b="1">
                <a:solidFill>
                  <a:schemeClr val="tx1">
                    <a:lumMod val="50000"/>
                    <a:lumOff val="50000"/>
                  </a:schemeClr>
                </a:solidFill>
                <a:latin typeface="Calibri" panose="020F0502020204030204"/>
              </a:rPr>
              <a:t>Regla de la </a:t>
            </a:r>
            <a:r>
              <a:rPr lang="en-US" sz="1400" b="1" err="1">
                <a:solidFill>
                  <a:schemeClr val="tx1">
                    <a:lumMod val="50000"/>
                    <a:lumOff val="50000"/>
                  </a:schemeClr>
                </a:solidFill>
                <a:latin typeface="Calibri" panose="020F0502020204030204"/>
              </a:rPr>
              <a:t>multiplicación</a:t>
            </a:r>
            <a:r>
              <a:rPr lang="en-US" sz="1400" b="1">
                <a:solidFill>
                  <a:schemeClr val="tx1">
                    <a:lumMod val="50000"/>
                    <a:lumOff val="50000"/>
                  </a:schemeClr>
                </a:solidFill>
                <a:latin typeface="Calibri" panose="020F0502020204030204"/>
              </a:rPr>
              <a:t>:</a:t>
            </a:r>
            <a:r>
              <a:rPr lang="en-US" sz="1400">
                <a:solidFill>
                  <a:schemeClr val="tx1">
                    <a:lumMod val="50000"/>
                    <a:lumOff val="50000"/>
                  </a:schemeClr>
                </a:solidFill>
                <a:latin typeface="Calibri" panose="020F0502020204030204"/>
              </a:rPr>
              <a:t> P(A∩B)=P(A)P(B) </a:t>
            </a:r>
            <a:r>
              <a:rPr lang="en-US" sz="1400" err="1">
                <a:solidFill>
                  <a:schemeClr val="tx1">
                    <a:lumMod val="50000"/>
                    <a:lumOff val="50000"/>
                  </a:schemeClr>
                </a:solidFill>
                <a:latin typeface="Calibri" panose="020F0502020204030204"/>
              </a:rPr>
              <a:t>si</a:t>
            </a:r>
            <a:r>
              <a:rPr lang="en-US" sz="1400">
                <a:solidFill>
                  <a:schemeClr val="tx1">
                    <a:lumMod val="50000"/>
                    <a:lumOff val="50000"/>
                  </a:schemeClr>
                </a:solidFill>
                <a:latin typeface="Calibri" panose="020F0502020204030204"/>
              </a:rPr>
              <a:t> A y B son </a:t>
            </a:r>
            <a:r>
              <a:rPr lang="en-US" sz="1400" err="1">
                <a:solidFill>
                  <a:schemeClr val="tx1">
                    <a:lumMod val="50000"/>
                    <a:lumOff val="50000"/>
                  </a:schemeClr>
                </a:solidFill>
                <a:latin typeface="Calibri" panose="020F0502020204030204"/>
              </a:rPr>
              <a:t>independientes</a:t>
            </a:r>
            <a:endParaRPr lang="en-US" sz="1400">
              <a:solidFill>
                <a:schemeClr val="tx1">
                  <a:lumMod val="50000"/>
                  <a:lumOff val="50000"/>
                </a:schemeClr>
              </a:solidFill>
              <a:latin typeface="Calibri" panose="020F0502020204030204"/>
              <a:cs typeface="Calibri" panose="020F0502020204030204"/>
            </a:endParaRPr>
          </a:p>
          <a:p>
            <a:pPr marL="342900" indent="-342900">
              <a:buAutoNum type="arabicPeriod"/>
              <a:defRPr/>
            </a:pPr>
            <a:endParaRPr lang="en-US" sz="1400">
              <a:solidFill>
                <a:schemeClr val="tx1">
                  <a:lumMod val="50000"/>
                  <a:lumOff val="50000"/>
                </a:schemeClr>
              </a:solidFill>
              <a:latin typeface="Calibri" panose="020F0502020204030204"/>
              <a:cs typeface="Calibri" panose="020F0502020204030204"/>
            </a:endParaRPr>
          </a:p>
          <a:p>
            <a:pPr marL="342900" indent="-342900">
              <a:buAutoNum type="arabicPeriod"/>
              <a:defRPr/>
            </a:pPr>
            <a:r>
              <a:rPr lang="en-US" sz="1400">
                <a:solidFill>
                  <a:schemeClr val="tx1">
                    <a:lumMod val="50000"/>
                    <a:lumOff val="50000"/>
                  </a:schemeClr>
                </a:solidFill>
                <a:latin typeface="Calibri" panose="020F0502020204030204"/>
              </a:rPr>
              <a:t> </a:t>
            </a:r>
            <a:r>
              <a:rPr lang="en-US" sz="1400" b="1" err="1">
                <a:solidFill>
                  <a:schemeClr val="tx1">
                    <a:lumMod val="50000"/>
                    <a:lumOff val="50000"/>
                  </a:schemeClr>
                </a:solidFill>
                <a:latin typeface="Calibri" panose="020F0502020204030204"/>
              </a:rPr>
              <a:t>Probabilidad</a:t>
            </a:r>
            <a:r>
              <a:rPr lang="en-US" sz="1400" b="1">
                <a:solidFill>
                  <a:schemeClr val="tx1">
                    <a:lumMod val="50000"/>
                    <a:lumOff val="50000"/>
                  </a:schemeClr>
                </a:solidFill>
                <a:latin typeface="Calibri" panose="020F0502020204030204"/>
              </a:rPr>
              <a:t> </a:t>
            </a:r>
            <a:r>
              <a:rPr lang="en-US" sz="1400" b="1" err="1">
                <a:solidFill>
                  <a:schemeClr val="tx1">
                    <a:lumMod val="50000"/>
                    <a:lumOff val="50000"/>
                  </a:schemeClr>
                </a:solidFill>
                <a:latin typeface="Calibri" panose="020F0502020204030204"/>
              </a:rPr>
              <a:t>condicional</a:t>
            </a:r>
            <a:r>
              <a:rPr lang="en-US" sz="1400" b="1">
                <a:solidFill>
                  <a:schemeClr val="tx1">
                    <a:lumMod val="50000"/>
                    <a:lumOff val="50000"/>
                  </a:schemeClr>
                </a:solidFill>
                <a:latin typeface="Calibri" panose="020F0502020204030204"/>
              </a:rPr>
              <a:t>:</a:t>
            </a:r>
            <a:r>
              <a:rPr lang="en-US" sz="1400">
                <a:solidFill>
                  <a:schemeClr val="tx1">
                    <a:lumMod val="50000"/>
                    <a:lumOff val="50000"/>
                  </a:schemeClr>
                </a:solidFill>
                <a:latin typeface="Calibri" panose="020F0502020204030204"/>
              </a:rPr>
              <a:t>  P(A|B)= P(A∩B)/P(B)</a:t>
            </a:r>
            <a:endParaRPr lang="en-US" sz="1400">
              <a:solidFill>
                <a:schemeClr val="tx1">
                  <a:lumMod val="50000"/>
                  <a:lumOff val="50000"/>
                </a:schemeClr>
              </a:solidFill>
              <a:latin typeface="Calibri" panose="020F0502020204030204"/>
              <a:cs typeface="Calibri" panose="020F0502020204030204"/>
            </a:endParaRPr>
          </a:p>
          <a:p>
            <a:pPr marL="342900" indent="-342900">
              <a:buAutoNum type="arabicPeriod"/>
              <a:defRPr/>
            </a:pPr>
            <a:endParaRPr lang="en-US" sz="1400">
              <a:solidFill>
                <a:schemeClr val="tx1">
                  <a:lumMod val="50000"/>
                  <a:lumOff val="50000"/>
                </a:schemeClr>
              </a:solidFill>
              <a:latin typeface="Calibri" panose="020F0502020204030204"/>
              <a:cs typeface="Calibri" panose="020F0502020204030204"/>
            </a:endParaRPr>
          </a:p>
          <a:p>
            <a:pPr marL="342900" indent="-342900">
              <a:buAutoNum type="arabicPeriod"/>
              <a:defRPr/>
            </a:pPr>
            <a:r>
              <a:rPr lang="en-US" sz="1400" b="1" err="1">
                <a:solidFill>
                  <a:schemeClr val="tx1">
                    <a:lumMod val="50000"/>
                    <a:lumOff val="50000"/>
                  </a:schemeClr>
                </a:solidFill>
                <a:latin typeface="Calibri" panose="020F0502020204030204"/>
              </a:rPr>
              <a:t>Teorema</a:t>
            </a:r>
            <a:r>
              <a:rPr lang="en-US" sz="1400" b="1">
                <a:solidFill>
                  <a:schemeClr val="tx1">
                    <a:lumMod val="50000"/>
                    <a:lumOff val="50000"/>
                  </a:schemeClr>
                </a:solidFill>
                <a:latin typeface="Calibri" panose="020F0502020204030204"/>
              </a:rPr>
              <a:t> de Bayes: </a:t>
            </a:r>
            <a:r>
              <a:rPr lang="en-US" sz="1400">
                <a:solidFill>
                  <a:schemeClr val="tx1">
                    <a:lumMod val="50000"/>
                    <a:lumOff val="50000"/>
                  </a:schemeClr>
                </a:solidFill>
                <a:latin typeface="Calibri" panose="020F0502020204030204"/>
              </a:rPr>
              <a:t>P(A|B)=P(B|A)P(A)/P(B)</a:t>
            </a:r>
            <a:br>
              <a:rPr lang="en-US" sz="1400">
                <a:solidFill>
                  <a:schemeClr val="tx1">
                    <a:lumMod val="50000"/>
                    <a:lumOff val="50000"/>
                  </a:schemeClr>
                </a:solidFill>
                <a:latin typeface="Calibri" panose="020F0502020204030204"/>
              </a:rPr>
            </a:br>
            <a:br>
              <a:rPr lang="en-US" sz="1400">
                <a:solidFill>
                  <a:schemeClr val="tx1">
                    <a:lumMod val="50000"/>
                    <a:lumOff val="50000"/>
                  </a:schemeClr>
                </a:solidFill>
                <a:latin typeface="Calibri" panose="020F0502020204030204"/>
              </a:rPr>
            </a:br>
            <a:endParaRPr lang="en-US" sz="1400">
              <a:solidFill>
                <a:schemeClr val="tx1">
                  <a:lumMod val="50000"/>
                  <a:lumOff val="50000"/>
                </a:schemeClr>
              </a:solidFill>
              <a:ea typeface="Calibri"/>
              <a:cs typeface="Calibri"/>
            </a:endParaRPr>
          </a:p>
        </p:txBody>
      </p:sp>
      <p:pic>
        <p:nvPicPr>
          <p:cNvPr id="4" name="Imagen 3">
            <a:extLst>
              <a:ext uri="{FF2B5EF4-FFF2-40B4-BE49-F238E27FC236}">
                <a16:creationId xmlns:a16="http://schemas.microsoft.com/office/drawing/2014/main" id="{DF497E23-8F3C-1063-4DC5-183FFA17E966}"/>
              </a:ext>
            </a:extLst>
          </p:cNvPr>
          <p:cNvPicPr>
            <a:picLocks noChangeAspect="1"/>
          </p:cNvPicPr>
          <p:nvPr/>
        </p:nvPicPr>
        <p:blipFill>
          <a:blip r:embed="rId2"/>
          <a:stretch>
            <a:fillRect/>
          </a:stretch>
        </p:blipFill>
        <p:spPr>
          <a:xfrm>
            <a:off x="7384211" y="3452003"/>
            <a:ext cx="2743200" cy="2743200"/>
          </a:xfrm>
          <a:prstGeom prst="rect">
            <a:avLst/>
          </a:prstGeom>
        </p:spPr>
      </p:pic>
    </p:spTree>
    <p:extLst>
      <p:ext uri="{BB962C8B-B14F-4D97-AF65-F5344CB8AC3E}">
        <p14:creationId xmlns:p14="http://schemas.microsoft.com/office/powerpoint/2010/main" val="2511192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a:extLst>
              <a:ext uri="{FF2B5EF4-FFF2-40B4-BE49-F238E27FC236}">
                <a16:creationId xmlns:a16="http://schemas.microsoft.com/office/drawing/2014/main" id="{45F89D68-B3B7-E72D-F33B-15054368B74D}"/>
              </a:ext>
            </a:extLst>
          </p:cNvPr>
          <p:cNvSpPr/>
          <p:nvPr/>
        </p:nvSpPr>
        <p:spPr>
          <a:xfrm>
            <a:off x="1133283" y="498357"/>
            <a:ext cx="4613222" cy="40446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65000"/>
                    <a:lumOff val="35000"/>
                  </a:schemeClr>
                </a:solidFill>
                <a:latin typeface="Calibri" panose="020F0502020204030204"/>
              </a:rPr>
              <a:t>3. Variables Aleatorias</a:t>
            </a:r>
            <a:endParaRPr lang="es-ES">
              <a:solidFill>
                <a:schemeClr val="tx1">
                  <a:lumMod val="65000"/>
                  <a:lumOff val="35000"/>
                </a:schemeClr>
              </a:solidFill>
              <a:cs typeface="Calibri"/>
            </a:endParaRPr>
          </a:p>
        </p:txBody>
      </p:sp>
      <p:sp>
        <p:nvSpPr>
          <p:cNvPr id="3" name="Rectángulo: esquinas redondeadas 13">
            <a:extLst>
              <a:ext uri="{FF2B5EF4-FFF2-40B4-BE49-F238E27FC236}">
                <a16:creationId xmlns:a16="http://schemas.microsoft.com/office/drawing/2014/main" id="{E4D6860C-A4D6-1992-3811-177E5F22E279}"/>
              </a:ext>
            </a:extLst>
          </p:cNvPr>
          <p:cNvSpPr/>
          <p:nvPr/>
        </p:nvSpPr>
        <p:spPr>
          <a:xfrm>
            <a:off x="1133283" y="1272908"/>
            <a:ext cx="10166590" cy="36718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endParaRPr lang="en-US" sz="1400">
              <a:solidFill>
                <a:schemeClr val="bg2">
                  <a:lumMod val="50000"/>
                </a:schemeClr>
              </a:solidFill>
              <a:latin typeface="Calibri" panose="020F0502020204030204"/>
              <a:cs typeface="Calibri"/>
            </a:endParaRPr>
          </a:p>
          <a:p>
            <a:pPr>
              <a:defRPr/>
            </a:pPr>
            <a:endParaRPr lang="en-US" sz="1400">
              <a:solidFill>
                <a:schemeClr val="bg2">
                  <a:lumMod val="50000"/>
                </a:schemeClr>
              </a:solidFill>
              <a:latin typeface="Calibri" panose="020F0502020204030204"/>
              <a:cs typeface="Calibri"/>
            </a:endParaRPr>
          </a:p>
          <a:p>
            <a:pPr>
              <a:defRPr/>
            </a:pPr>
            <a:r>
              <a:rPr lang="en-US" sz="1400">
                <a:solidFill>
                  <a:schemeClr val="bg2">
                    <a:lumMod val="50000"/>
                  </a:schemeClr>
                </a:solidFill>
                <a:ea typeface="+mn-lt"/>
                <a:cs typeface="+mn-lt"/>
              </a:rPr>
              <a:t>Una variable </a:t>
            </a:r>
            <a:r>
              <a:rPr lang="en-US" sz="1400" err="1">
                <a:solidFill>
                  <a:schemeClr val="bg2">
                    <a:lumMod val="50000"/>
                  </a:schemeClr>
                </a:solidFill>
                <a:ea typeface="+mn-lt"/>
                <a:cs typeface="+mn-lt"/>
              </a:rPr>
              <a:t>aleatoria</a:t>
            </a:r>
            <a:r>
              <a:rPr lang="en-US" sz="1400">
                <a:solidFill>
                  <a:schemeClr val="bg2">
                    <a:lumMod val="50000"/>
                  </a:schemeClr>
                </a:solidFill>
                <a:ea typeface="+mn-lt"/>
                <a:cs typeface="+mn-lt"/>
              </a:rPr>
              <a:t> es </a:t>
            </a:r>
            <a:r>
              <a:rPr lang="en-US" sz="1400" err="1">
                <a:solidFill>
                  <a:schemeClr val="bg2">
                    <a:lumMod val="50000"/>
                  </a:schemeClr>
                </a:solidFill>
                <a:ea typeface="+mn-lt"/>
                <a:cs typeface="+mn-lt"/>
              </a:rPr>
              <a:t>una</a:t>
            </a:r>
            <a:r>
              <a:rPr lang="en-US" sz="1400">
                <a:solidFill>
                  <a:schemeClr val="bg2">
                    <a:lumMod val="50000"/>
                  </a:schemeClr>
                </a:solidFill>
                <a:ea typeface="+mn-lt"/>
                <a:cs typeface="+mn-lt"/>
              </a:rPr>
              <a:t> variable que </a:t>
            </a:r>
            <a:r>
              <a:rPr lang="en-US" sz="1400" err="1">
                <a:solidFill>
                  <a:schemeClr val="bg2">
                    <a:lumMod val="50000"/>
                  </a:schemeClr>
                </a:solidFill>
                <a:ea typeface="+mn-lt"/>
                <a:cs typeface="+mn-lt"/>
              </a:rPr>
              <a:t>puede</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tomar</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diferentes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valores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según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el</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resultado</a:t>
            </a:r>
            <a:r>
              <a:rPr lang="en-US" sz="1400">
                <a:solidFill>
                  <a:schemeClr val="bg2">
                    <a:lumMod val="50000"/>
                  </a:schemeClr>
                </a:solidFill>
                <a:ea typeface="+mn-lt"/>
                <a:cs typeface="+mn-lt"/>
              </a:rPr>
              <a:t> de un </a:t>
            </a:r>
            <a:r>
              <a:rPr lang="en-US" sz="1400" err="1">
                <a:solidFill>
                  <a:schemeClr val="bg2">
                    <a:lumMod val="50000"/>
                  </a:schemeClr>
                </a:solidFill>
                <a:ea typeface="+mn-lt"/>
                <a:cs typeface="+mn-lt"/>
              </a:rPr>
              <a:t>experimento</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aleatorio</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Pueden</a:t>
            </a:r>
            <a:r>
              <a:rPr lang="en-US" sz="1400">
                <a:solidFill>
                  <a:schemeClr val="bg2">
                    <a:lumMod val="50000"/>
                  </a:schemeClr>
                </a:solidFill>
                <a:ea typeface="+mn-lt"/>
                <a:cs typeface="+mn-lt"/>
              </a:rPr>
              <a:t> ser </a:t>
            </a:r>
            <a:r>
              <a:rPr lang="en-US" sz="1400" err="1">
                <a:solidFill>
                  <a:schemeClr val="bg2">
                    <a:lumMod val="50000"/>
                  </a:schemeClr>
                </a:solidFill>
                <a:ea typeface="+mn-lt"/>
                <a:cs typeface="+mn-lt"/>
              </a:rPr>
              <a:t>discretas</a:t>
            </a:r>
            <a:r>
              <a:rPr lang="en-US" sz="1400">
                <a:solidFill>
                  <a:schemeClr val="bg2">
                    <a:lumMod val="50000"/>
                  </a:schemeClr>
                </a:solidFill>
                <a:ea typeface="+mn-lt"/>
                <a:cs typeface="+mn-lt"/>
              </a:rPr>
              <a:t> o </a:t>
            </a:r>
            <a:r>
              <a:rPr lang="en-US" sz="1400" err="1">
                <a:solidFill>
                  <a:schemeClr val="bg2">
                    <a:lumMod val="50000"/>
                  </a:schemeClr>
                </a:solidFill>
                <a:ea typeface="+mn-lt"/>
                <a:cs typeface="+mn-lt"/>
              </a:rPr>
              <a:t>continuas</a:t>
            </a:r>
            <a:r>
              <a:rPr lang="en-US" sz="1400">
                <a:solidFill>
                  <a:schemeClr val="bg2">
                    <a:lumMod val="50000"/>
                  </a:schemeClr>
                </a:solidFill>
                <a:ea typeface="+mn-lt"/>
                <a:cs typeface="+mn-lt"/>
              </a:rPr>
              <a:t>.</a:t>
            </a:r>
            <a:endParaRPr lang="en-US">
              <a:solidFill>
                <a:schemeClr val="bg2">
                  <a:lumMod val="50000"/>
                </a:schemeClr>
              </a:solidFill>
            </a:endParaRPr>
          </a:p>
          <a:p>
            <a:pPr>
              <a:defRPr/>
            </a:pPr>
            <a:endParaRPr lang="en-US" sz="1400">
              <a:solidFill>
                <a:schemeClr val="bg2">
                  <a:lumMod val="50000"/>
                </a:schemeClr>
              </a:solidFill>
              <a:ea typeface="+mn-lt"/>
              <a:cs typeface="+mn-lt"/>
            </a:endParaRPr>
          </a:p>
          <a:p>
            <a:pPr>
              <a:defRPr/>
            </a:pPr>
            <a:r>
              <a:rPr lang="en-US" sz="1400" b="1">
                <a:solidFill>
                  <a:schemeClr val="bg2">
                    <a:lumMod val="50000"/>
                  </a:schemeClr>
                </a:solidFill>
                <a:ea typeface="+mn-lt"/>
                <a:cs typeface="+mn-lt"/>
              </a:rPr>
              <a:t>Variables </a:t>
            </a:r>
            <a:r>
              <a:rPr lang="en-US" sz="1400" b="1" err="1">
                <a:solidFill>
                  <a:schemeClr val="bg2">
                    <a:lumMod val="50000"/>
                  </a:schemeClr>
                </a:solidFill>
                <a:ea typeface="+mn-lt"/>
                <a:cs typeface="+mn-lt"/>
              </a:rPr>
              <a:t>aleatorias</a:t>
            </a:r>
            <a:r>
              <a:rPr lang="en-US" sz="1400" b="1">
                <a:solidFill>
                  <a:schemeClr val="bg2">
                    <a:lumMod val="50000"/>
                  </a:schemeClr>
                </a:solidFill>
                <a:ea typeface="+mn-lt"/>
                <a:cs typeface="+mn-lt"/>
              </a:rPr>
              <a:t> </a:t>
            </a:r>
            <a:r>
              <a:rPr lang="en-US" sz="1400" b="1" err="1">
                <a:solidFill>
                  <a:schemeClr val="bg2">
                    <a:lumMod val="50000"/>
                  </a:schemeClr>
                </a:solidFill>
                <a:ea typeface="+mn-lt"/>
                <a:cs typeface="+mn-lt"/>
              </a:rPr>
              <a:t>discretas</a:t>
            </a:r>
            <a:r>
              <a:rPr lang="en-US" sz="1400">
                <a:solidFill>
                  <a:schemeClr val="bg2">
                    <a:lumMod val="50000"/>
                  </a:schemeClr>
                </a:solidFill>
                <a:ea typeface="+mn-lt"/>
                <a:cs typeface="+mn-lt"/>
              </a:rPr>
              <a:t>:</a:t>
            </a:r>
            <a:endParaRPr lang="en-US">
              <a:solidFill>
                <a:schemeClr val="bg2">
                  <a:lumMod val="50000"/>
                </a:schemeClr>
              </a:solidFill>
              <a:cs typeface="Calibri"/>
            </a:endParaRPr>
          </a:p>
          <a:p>
            <a:pPr marL="285750" indent="-285750">
              <a:buFont typeface="Arial"/>
              <a:buChar char="•"/>
              <a:defRPr/>
            </a:pPr>
            <a:r>
              <a:rPr lang="en-US" sz="1400" b="1" err="1">
                <a:solidFill>
                  <a:schemeClr val="bg2">
                    <a:lumMod val="50000"/>
                  </a:schemeClr>
                </a:solidFill>
                <a:ea typeface="+mn-lt"/>
                <a:cs typeface="+mn-lt"/>
              </a:rPr>
              <a:t>Definición</a:t>
            </a:r>
            <a:r>
              <a:rPr lang="en-US" sz="1400">
                <a:solidFill>
                  <a:schemeClr val="bg2">
                    <a:lumMod val="50000"/>
                  </a:schemeClr>
                </a:solidFill>
                <a:ea typeface="+mn-lt"/>
                <a:cs typeface="+mn-lt"/>
              </a:rPr>
              <a:t>: Una variable </a:t>
            </a:r>
            <a:r>
              <a:rPr lang="en-US" sz="1400" err="1">
                <a:solidFill>
                  <a:schemeClr val="bg2">
                    <a:lumMod val="50000"/>
                  </a:schemeClr>
                </a:solidFill>
                <a:ea typeface="+mn-lt"/>
                <a:cs typeface="+mn-lt"/>
              </a:rPr>
              <a:t>aleatoria</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discreta</a:t>
            </a:r>
            <a:r>
              <a:rPr lang="en-US" sz="1400">
                <a:solidFill>
                  <a:schemeClr val="bg2">
                    <a:lumMod val="50000"/>
                  </a:schemeClr>
                </a:solidFill>
                <a:ea typeface="+mn-lt"/>
                <a:cs typeface="+mn-lt"/>
              </a:rPr>
              <a:t> es </a:t>
            </a:r>
            <a:r>
              <a:rPr lang="en-US" sz="1400" err="1">
                <a:solidFill>
                  <a:schemeClr val="bg2">
                    <a:lumMod val="50000"/>
                  </a:schemeClr>
                </a:solidFill>
                <a:ea typeface="+mn-lt"/>
                <a:cs typeface="+mn-lt"/>
              </a:rPr>
              <a:t>aquella</a:t>
            </a:r>
            <a:r>
              <a:rPr lang="en-US" sz="1400">
                <a:solidFill>
                  <a:schemeClr val="bg2">
                    <a:lumMod val="50000"/>
                  </a:schemeClr>
                </a:solidFill>
                <a:ea typeface="+mn-lt"/>
                <a:cs typeface="+mn-lt"/>
              </a:rPr>
              <a:t> que </a:t>
            </a:r>
            <a:r>
              <a:rPr lang="en-US" sz="1400" err="1">
                <a:solidFill>
                  <a:schemeClr val="bg2">
                    <a:lumMod val="50000"/>
                  </a:schemeClr>
                </a:solidFill>
                <a:ea typeface="+mn-lt"/>
                <a:cs typeface="+mn-lt"/>
              </a:rPr>
              <a:t>puede</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tomar</a:t>
            </a:r>
            <a:r>
              <a:rPr lang="en-US" sz="1400">
                <a:solidFill>
                  <a:schemeClr val="bg2">
                    <a:lumMod val="50000"/>
                  </a:schemeClr>
                </a:solidFill>
                <a:ea typeface="+mn-lt"/>
                <a:cs typeface="+mn-lt"/>
              </a:rPr>
              <a:t> un conjunto finito o </a:t>
            </a:r>
            <a:r>
              <a:rPr lang="en-US" sz="1400" err="1">
                <a:solidFill>
                  <a:schemeClr val="bg2">
                    <a:lumMod val="50000"/>
                  </a:schemeClr>
                </a:solidFill>
                <a:ea typeface="+mn-lt"/>
                <a:cs typeface="+mn-lt"/>
              </a:rPr>
              <a:t>contable</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valores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específicos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Estos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valores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suelen</a:t>
            </a:r>
            <a:r>
              <a:rPr lang="en-US" sz="1400">
                <a:solidFill>
                  <a:schemeClr val="bg2">
                    <a:lumMod val="50000"/>
                  </a:schemeClr>
                </a:solidFill>
                <a:ea typeface="+mn-lt"/>
                <a:cs typeface="+mn-lt"/>
              </a:rPr>
              <a:t> ser </a:t>
            </a:r>
            <a:r>
              <a:rPr lang="en-US" sz="1400" err="1">
                <a:solidFill>
                  <a:schemeClr val="bg2">
                    <a:lumMod val="50000"/>
                  </a:schemeClr>
                </a:solidFill>
                <a:ea typeface="+mn-lt"/>
                <a:cs typeface="+mn-lt"/>
              </a:rPr>
              <a:t>números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enteros</a:t>
            </a:r>
            <a:r>
              <a:rPr lang="en-US" sz="1400">
                <a:solidFill>
                  <a:schemeClr val="bg2">
                    <a:lumMod val="50000"/>
                  </a:schemeClr>
                </a:solidFill>
                <a:ea typeface="+mn-lt"/>
                <a:cs typeface="+mn-lt"/>
              </a:rPr>
              <a:t> y se </a:t>
            </a:r>
            <a:r>
              <a:rPr lang="en-US" sz="1400" err="1">
                <a:solidFill>
                  <a:schemeClr val="bg2">
                    <a:lumMod val="50000"/>
                  </a:schemeClr>
                </a:solidFill>
                <a:ea typeface="+mn-lt"/>
                <a:cs typeface="+mn-lt"/>
              </a:rPr>
              <a:t>derivan</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experimentos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donde</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los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resultados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pueden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contarse</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individualmente</a:t>
            </a:r>
            <a:r>
              <a:rPr lang="en-US" sz="1400">
                <a:solidFill>
                  <a:schemeClr val="bg2">
                    <a:lumMod val="50000"/>
                  </a:schemeClr>
                </a:solidFill>
                <a:ea typeface="+mn-lt"/>
                <a:cs typeface="+mn-lt"/>
              </a:rPr>
              <a:t>.</a:t>
            </a:r>
            <a:endParaRPr lang="en-US">
              <a:solidFill>
                <a:schemeClr val="bg2">
                  <a:lumMod val="50000"/>
                </a:schemeClr>
              </a:solidFill>
            </a:endParaRPr>
          </a:p>
          <a:p>
            <a:pPr marL="285750" indent="-285750">
              <a:buFont typeface="Arial"/>
              <a:buChar char="•"/>
              <a:defRPr/>
            </a:pPr>
            <a:endParaRPr lang="en-US" sz="1400">
              <a:solidFill>
                <a:schemeClr val="bg2">
                  <a:lumMod val="50000"/>
                </a:schemeClr>
              </a:solidFill>
              <a:ea typeface="+mn-lt"/>
              <a:cs typeface="+mn-lt"/>
            </a:endParaRPr>
          </a:p>
          <a:p>
            <a:pPr>
              <a:defRPr/>
            </a:pPr>
            <a:r>
              <a:rPr lang="en-US" sz="1400" b="1">
                <a:solidFill>
                  <a:schemeClr val="bg2">
                    <a:lumMod val="50000"/>
                  </a:schemeClr>
                </a:solidFill>
                <a:ea typeface="+mn-lt"/>
                <a:cs typeface="+mn-lt"/>
              </a:rPr>
              <a:t>Variables </a:t>
            </a:r>
            <a:r>
              <a:rPr lang="en-US" sz="1400" b="1" err="1">
                <a:solidFill>
                  <a:schemeClr val="bg2">
                    <a:lumMod val="50000"/>
                  </a:schemeClr>
                </a:solidFill>
                <a:ea typeface="+mn-lt"/>
                <a:cs typeface="+mn-lt"/>
              </a:rPr>
              <a:t>aleatorias</a:t>
            </a:r>
            <a:r>
              <a:rPr lang="en-US" sz="1400" b="1">
                <a:solidFill>
                  <a:schemeClr val="bg2">
                    <a:lumMod val="50000"/>
                  </a:schemeClr>
                </a:solidFill>
                <a:ea typeface="+mn-lt"/>
                <a:cs typeface="+mn-lt"/>
              </a:rPr>
              <a:t> </a:t>
            </a:r>
            <a:r>
              <a:rPr lang="en-US" sz="1400" b="1" err="1">
                <a:solidFill>
                  <a:schemeClr val="bg2">
                    <a:lumMod val="50000"/>
                  </a:schemeClr>
                </a:solidFill>
                <a:ea typeface="+mn-lt"/>
                <a:cs typeface="+mn-lt"/>
              </a:rPr>
              <a:t>continuas</a:t>
            </a:r>
            <a:r>
              <a:rPr lang="en-US" sz="1400">
                <a:solidFill>
                  <a:schemeClr val="bg2">
                    <a:lumMod val="50000"/>
                  </a:schemeClr>
                </a:solidFill>
                <a:ea typeface="+mn-lt"/>
                <a:cs typeface="+mn-lt"/>
              </a:rPr>
              <a:t>:</a:t>
            </a:r>
            <a:endParaRPr lang="en-US">
              <a:solidFill>
                <a:schemeClr val="bg2">
                  <a:lumMod val="50000"/>
                </a:schemeClr>
              </a:solidFill>
            </a:endParaRPr>
          </a:p>
          <a:p>
            <a:pPr marL="285750" indent="-285750">
              <a:buFont typeface="Arial"/>
              <a:buChar char="•"/>
              <a:defRPr/>
            </a:pPr>
            <a:r>
              <a:rPr lang="en-US" sz="1400" b="1" err="1">
                <a:solidFill>
                  <a:schemeClr val="bg2">
                    <a:lumMod val="50000"/>
                  </a:schemeClr>
                </a:solidFill>
                <a:ea typeface="+mn-lt"/>
                <a:cs typeface="+mn-lt"/>
              </a:rPr>
              <a:t>Definición</a:t>
            </a:r>
            <a:r>
              <a:rPr lang="en-US" sz="1400">
                <a:solidFill>
                  <a:schemeClr val="bg2">
                    <a:lumMod val="50000"/>
                  </a:schemeClr>
                </a:solidFill>
                <a:ea typeface="+mn-lt"/>
                <a:cs typeface="+mn-lt"/>
              </a:rPr>
              <a:t>: Una variable </a:t>
            </a:r>
            <a:r>
              <a:rPr lang="en-US" sz="1400" err="1">
                <a:solidFill>
                  <a:schemeClr val="bg2">
                    <a:lumMod val="50000"/>
                  </a:schemeClr>
                </a:solidFill>
                <a:ea typeface="+mn-lt"/>
                <a:cs typeface="+mn-lt"/>
              </a:rPr>
              <a:t>aleatoria</a:t>
            </a:r>
            <a:r>
              <a:rPr lang="en-US" sz="1400">
                <a:solidFill>
                  <a:schemeClr val="bg2">
                    <a:lumMod val="50000"/>
                  </a:schemeClr>
                </a:solidFill>
                <a:ea typeface="+mn-lt"/>
                <a:cs typeface="+mn-lt"/>
              </a:rPr>
              <a:t> continua es </a:t>
            </a:r>
            <a:r>
              <a:rPr lang="en-US" sz="1400" err="1">
                <a:solidFill>
                  <a:schemeClr val="bg2">
                    <a:lumMod val="50000"/>
                  </a:schemeClr>
                </a:solidFill>
                <a:ea typeface="+mn-lt"/>
                <a:cs typeface="+mn-lt"/>
              </a:rPr>
              <a:t>aquella</a:t>
            </a:r>
            <a:r>
              <a:rPr lang="en-US" sz="1400">
                <a:solidFill>
                  <a:schemeClr val="bg2">
                    <a:lumMod val="50000"/>
                  </a:schemeClr>
                </a:solidFill>
                <a:ea typeface="+mn-lt"/>
                <a:cs typeface="+mn-lt"/>
              </a:rPr>
              <a:t> que </a:t>
            </a:r>
            <a:r>
              <a:rPr lang="en-US" sz="1400" err="1">
                <a:solidFill>
                  <a:schemeClr val="bg2">
                    <a:lumMod val="50000"/>
                  </a:schemeClr>
                </a:solidFill>
                <a:ea typeface="+mn-lt"/>
                <a:cs typeface="+mn-lt"/>
              </a:rPr>
              <a:t>puede</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tomar</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cualquier</a:t>
            </a:r>
            <a:r>
              <a:rPr lang="en-US" sz="1400">
                <a:solidFill>
                  <a:schemeClr val="bg2">
                    <a:lumMod val="50000"/>
                  </a:schemeClr>
                </a:solidFill>
                <a:ea typeface="+mn-lt"/>
                <a:cs typeface="+mn-lt"/>
              </a:rPr>
              <a:t> valor </a:t>
            </a:r>
            <a:r>
              <a:rPr lang="en-US" sz="1400" err="1">
                <a:solidFill>
                  <a:schemeClr val="bg2">
                    <a:lumMod val="50000"/>
                  </a:schemeClr>
                </a:solidFill>
                <a:ea typeface="+mn-lt"/>
                <a:cs typeface="+mn-lt"/>
              </a:rPr>
              <a:t>dentro</a:t>
            </a:r>
            <a:r>
              <a:rPr lang="en-US" sz="1400">
                <a:solidFill>
                  <a:schemeClr val="bg2">
                    <a:lumMod val="50000"/>
                  </a:schemeClr>
                </a:solidFill>
                <a:ea typeface="+mn-lt"/>
                <a:cs typeface="+mn-lt"/>
              </a:rPr>
              <a:t> de un </a:t>
            </a:r>
            <a:r>
              <a:rPr lang="en-US" sz="1400" err="1">
                <a:solidFill>
                  <a:schemeClr val="bg2">
                    <a:lumMod val="50000"/>
                  </a:schemeClr>
                </a:solidFill>
                <a:ea typeface="+mn-lt"/>
                <a:cs typeface="+mn-lt"/>
              </a:rPr>
              <a:t>rango</a:t>
            </a:r>
            <a:r>
              <a:rPr lang="en-US" sz="1400">
                <a:solidFill>
                  <a:schemeClr val="bg2">
                    <a:lumMod val="50000"/>
                  </a:schemeClr>
                </a:solidFill>
                <a:ea typeface="+mn-lt"/>
                <a:cs typeface="+mn-lt"/>
              </a:rPr>
              <a:t> continuo. </a:t>
            </a:r>
            <a:r>
              <a:rPr lang="en-US" sz="1400" err="1">
                <a:solidFill>
                  <a:schemeClr val="bg2">
                    <a:lumMod val="50000"/>
                  </a:schemeClr>
                </a:solidFill>
                <a:ea typeface="+mn-lt"/>
                <a:cs typeface="+mn-lt"/>
              </a:rPr>
              <a:t>Estos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valores</a:t>
            </a:r>
            <a:r>
              <a:rPr lang="en-US" sz="1400">
                <a:solidFill>
                  <a:schemeClr val="bg2">
                    <a:lumMod val="50000"/>
                  </a:schemeClr>
                </a:solidFill>
                <a:ea typeface="+mn-lt"/>
                <a:cs typeface="+mn-lt"/>
              </a:rPr>
              <a:t> no se </a:t>
            </a:r>
            <a:r>
              <a:rPr lang="en-US" sz="1400" err="1">
                <a:solidFill>
                  <a:schemeClr val="bg2">
                    <a:lumMod val="50000"/>
                  </a:schemeClr>
                </a:solidFill>
                <a:ea typeface="+mn-lt"/>
                <a:cs typeface="+mn-lt"/>
              </a:rPr>
              <a:t>pueden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contar</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individualmente</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ya</a:t>
            </a:r>
            <a:r>
              <a:rPr lang="en-US" sz="1400">
                <a:solidFill>
                  <a:schemeClr val="bg2">
                    <a:lumMod val="50000"/>
                  </a:schemeClr>
                </a:solidFill>
                <a:ea typeface="+mn-lt"/>
                <a:cs typeface="+mn-lt"/>
              </a:rPr>
              <a:t> que hay </a:t>
            </a:r>
            <a:r>
              <a:rPr lang="en-US" sz="1400" err="1">
                <a:solidFill>
                  <a:schemeClr val="bg2">
                    <a:lumMod val="50000"/>
                  </a:schemeClr>
                </a:solidFill>
                <a:ea typeface="+mn-lt"/>
                <a:cs typeface="+mn-lt"/>
              </a:rPr>
              <a:t>infinitos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posibles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valores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dentro</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cualquier</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intervalo</a:t>
            </a:r>
            <a:r>
              <a:rPr lang="en-US" sz="1400">
                <a:solidFill>
                  <a:schemeClr val="bg2">
                    <a:lumMod val="50000"/>
                  </a:schemeClr>
                </a:solidFill>
                <a:ea typeface="+mn-lt"/>
                <a:cs typeface="+mn-lt"/>
              </a:rPr>
              <a:t>.</a:t>
            </a:r>
            <a:endParaRPr lang="en-US">
              <a:solidFill>
                <a:schemeClr val="bg2">
                  <a:lumMod val="50000"/>
                </a:schemeClr>
              </a:solidFill>
              <a:cs typeface="Calibri" panose="020F0502020204030204"/>
            </a:endParaRPr>
          </a:p>
          <a:p>
            <a:pPr marL="285750" indent="-285750">
              <a:buFont typeface="Arial"/>
              <a:buChar char="•"/>
              <a:defRPr/>
            </a:pPr>
            <a:endParaRPr lang="en-US" sz="1400">
              <a:solidFill>
                <a:schemeClr val="bg2">
                  <a:lumMod val="50000"/>
                </a:schemeClr>
              </a:solidFill>
              <a:latin typeface="Calibri" panose="020F0502020204030204"/>
              <a:cs typeface="Calibri"/>
            </a:endParaRPr>
          </a:p>
          <a:p>
            <a:pPr>
              <a:defRPr/>
            </a:pPr>
            <a:r>
              <a:rPr lang="en-US" sz="1400" b="1" err="1">
                <a:solidFill>
                  <a:schemeClr val="bg2">
                    <a:lumMod val="50000"/>
                  </a:schemeClr>
                </a:solidFill>
                <a:latin typeface="Calibri" panose="020F0502020204030204"/>
                <a:cs typeface="Calibri"/>
              </a:rPr>
              <a:t>Ejemplo</a:t>
            </a:r>
            <a:r>
              <a:rPr lang="en-US" sz="1400">
                <a:solidFill>
                  <a:schemeClr val="bg2">
                    <a:lumMod val="50000"/>
                  </a:schemeClr>
                </a:solidFill>
                <a:latin typeface="Calibri" panose="020F0502020204030204"/>
                <a:cs typeface="Calibri"/>
              </a:rPr>
              <a:t>: La </a:t>
            </a:r>
            <a:r>
              <a:rPr lang="en-US" sz="1400" err="1">
                <a:solidFill>
                  <a:schemeClr val="bg2">
                    <a:lumMod val="50000"/>
                  </a:schemeClr>
                </a:solidFill>
                <a:latin typeface="Calibri" panose="020F0502020204030204"/>
                <a:cs typeface="Calibri"/>
              </a:rPr>
              <a:t>altura</a:t>
            </a:r>
            <a:r>
              <a:rPr lang="en-US" sz="1400">
                <a:solidFill>
                  <a:schemeClr val="bg2">
                    <a:lumMod val="50000"/>
                  </a:schemeClr>
                </a:solidFill>
                <a:latin typeface="Calibri" panose="020F0502020204030204"/>
                <a:cs typeface="Calibri"/>
              </a:rPr>
              <a:t> de las personas </a:t>
            </a:r>
            <a:r>
              <a:rPr lang="en-US" sz="1400" err="1">
                <a:solidFill>
                  <a:schemeClr val="bg2">
                    <a:lumMod val="50000"/>
                  </a:schemeClr>
                </a:solidFill>
                <a:latin typeface="Calibri" panose="020F0502020204030204"/>
                <a:cs typeface="Calibri"/>
              </a:rPr>
              <a:t>en</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una</a:t>
            </a:r>
            <a:r>
              <a:rPr lang="en-US" sz="1400">
                <a:solidFill>
                  <a:schemeClr val="bg2">
                    <a:lumMod val="50000"/>
                  </a:schemeClr>
                </a:solidFill>
                <a:latin typeface="Calibri" panose="020F0502020204030204"/>
                <a:cs typeface="Calibri"/>
              </a:rPr>
              <a:t> población es </a:t>
            </a:r>
            <a:r>
              <a:rPr lang="en-US" sz="1400" err="1">
                <a:solidFill>
                  <a:schemeClr val="bg2">
                    <a:lumMod val="50000"/>
                  </a:schemeClr>
                </a:solidFill>
                <a:latin typeface="Calibri" panose="020F0502020204030204"/>
                <a:cs typeface="Calibri"/>
              </a:rPr>
              <a:t>una</a:t>
            </a:r>
            <a:r>
              <a:rPr lang="en-US" sz="1400">
                <a:solidFill>
                  <a:schemeClr val="bg2">
                    <a:lumMod val="50000"/>
                  </a:schemeClr>
                </a:solidFill>
                <a:latin typeface="Calibri" panose="020F0502020204030204"/>
                <a:cs typeface="Calibri"/>
              </a:rPr>
              <a:t> variable </a:t>
            </a:r>
            <a:r>
              <a:rPr lang="en-US" sz="1400" err="1">
                <a:solidFill>
                  <a:schemeClr val="bg2">
                    <a:lumMod val="50000"/>
                  </a:schemeClr>
                </a:solidFill>
                <a:latin typeface="Calibri" panose="020F0502020204030204"/>
                <a:cs typeface="Calibri"/>
              </a:rPr>
              <a:t>aleatoria</a:t>
            </a:r>
            <a:r>
              <a:rPr lang="en-US" sz="1400">
                <a:solidFill>
                  <a:schemeClr val="bg2">
                    <a:lumMod val="50000"/>
                  </a:schemeClr>
                </a:solidFill>
                <a:latin typeface="Calibri" panose="020F0502020204030204"/>
                <a:cs typeface="Calibri"/>
              </a:rPr>
              <a:t> continua.</a:t>
            </a:r>
          </a:p>
          <a:p>
            <a:pPr>
              <a:defRPr/>
            </a:pPr>
            <a:endParaRPr lang="en-US" sz="1400">
              <a:solidFill>
                <a:schemeClr val="bg2">
                  <a:lumMod val="50000"/>
                </a:schemeClr>
              </a:solidFill>
              <a:latin typeface="Calibri" panose="020F0502020204030204"/>
              <a:cs typeface="Calibri"/>
            </a:endParaRPr>
          </a:p>
          <a:p>
            <a:pPr>
              <a:defRPr/>
            </a:pPr>
            <a:r>
              <a:rPr lang="en-US" sz="1400" b="1" err="1">
                <a:solidFill>
                  <a:schemeClr val="bg2">
                    <a:lumMod val="50000"/>
                  </a:schemeClr>
                </a:solidFill>
                <a:latin typeface="Calibri" panose="020F0502020204030204"/>
                <a:cs typeface="Calibri"/>
              </a:rPr>
              <a:t>Ejemplo</a:t>
            </a:r>
            <a:r>
              <a:rPr lang="en-US" sz="1400">
                <a:solidFill>
                  <a:schemeClr val="bg2">
                    <a:lumMod val="50000"/>
                  </a:schemeClr>
                </a:solidFill>
                <a:latin typeface="Calibri" panose="020F0502020204030204"/>
                <a:cs typeface="Calibri"/>
              </a:rPr>
              <a:t>: El </a:t>
            </a:r>
            <a:r>
              <a:rPr lang="en-US" sz="1400" err="1">
                <a:solidFill>
                  <a:schemeClr val="bg2">
                    <a:lumMod val="50000"/>
                  </a:schemeClr>
                </a:solidFill>
                <a:latin typeface="Calibri" panose="020F0502020204030204"/>
                <a:cs typeface="Calibri"/>
              </a:rPr>
              <a:t>número</a:t>
            </a:r>
            <a:r>
              <a:rPr lang="en-US" sz="1400">
                <a:solidFill>
                  <a:schemeClr val="bg2">
                    <a:lumMod val="50000"/>
                  </a:schemeClr>
                </a:solidFill>
                <a:latin typeface="Calibri" panose="020F0502020204030204"/>
                <a:cs typeface="Calibri"/>
              </a:rPr>
              <a:t> de </a:t>
            </a:r>
            <a:r>
              <a:rPr lang="en-US" sz="1400" err="1">
                <a:solidFill>
                  <a:schemeClr val="bg2">
                    <a:lumMod val="50000"/>
                  </a:schemeClr>
                </a:solidFill>
                <a:latin typeface="Calibri" panose="020F0502020204030204"/>
                <a:cs typeface="Calibri"/>
              </a:rPr>
              <a:t>llamadas</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recibidas</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en</a:t>
            </a:r>
            <a:r>
              <a:rPr lang="en-US" sz="1400">
                <a:solidFill>
                  <a:schemeClr val="bg2">
                    <a:lumMod val="50000"/>
                  </a:schemeClr>
                </a:solidFill>
                <a:latin typeface="Calibri" panose="020F0502020204030204"/>
                <a:cs typeface="Calibri"/>
              </a:rPr>
              <a:t> un </a:t>
            </a:r>
            <a:r>
              <a:rPr lang="en-US" sz="1400" err="1">
                <a:solidFill>
                  <a:schemeClr val="bg2">
                    <a:lumMod val="50000"/>
                  </a:schemeClr>
                </a:solidFill>
                <a:latin typeface="Calibri" panose="020F0502020204030204"/>
                <a:cs typeface="Calibri"/>
              </a:rPr>
              <a:t>centro</a:t>
            </a:r>
            <a:r>
              <a:rPr lang="en-US" sz="1400">
                <a:solidFill>
                  <a:schemeClr val="bg2">
                    <a:lumMod val="50000"/>
                  </a:schemeClr>
                </a:solidFill>
                <a:latin typeface="Calibri" panose="020F0502020204030204"/>
                <a:cs typeface="Calibri"/>
              </a:rPr>
              <a:t> de </a:t>
            </a:r>
            <a:r>
              <a:rPr lang="en-US" sz="1400" err="1">
                <a:solidFill>
                  <a:schemeClr val="bg2">
                    <a:lumMod val="50000"/>
                  </a:schemeClr>
                </a:solidFill>
                <a:latin typeface="Calibri" panose="020F0502020204030204"/>
                <a:cs typeface="Calibri"/>
              </a:rPr>
              <a:t>atención</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telefónica</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durante</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una</a:t>
            </a:r>
            <a:r>
              <a:rPr lang="en-US" sz="1400">
                <a:solidFill>
                  <a:schemeClr val="bg2">
                    <a:lumMod val="50000"/>
                  </a:schemeClr>
                </a:solidFill>
                <a:latin typeface="Calibri" panose="020F0502020204030204"/>
                <a:cs typeface="Calibri"/>
              </a:rPr>
              <a:t> hora es </a:t>
            </a:r>
            <a:r>
              <a:rPr lang="en-US" sz="1400" err="1">
                <a:solidFill>
                  <a:schemeClr val="bg2">
                    <a:lumMod val="50000"/>
                  </a:schemeClr>
                </a:solidFill>
                <a:latin typeface="Calibri" panose="020F0502020204030204"/>
                <a:cs typeface="Calibri"/>
              </a:rPr>
              <a:t>una</a:t>
            </a:r>
            <a:r>
              <a:rPr lang="en-US" sz="1400">
                <a:solidFill>
                  <a:schemeClr val="bg2">
                    <a:lumMod val="50000"/>
                  </a:schemeClr>
                </a:solidFill>
                <a:latin typeface="Calibri" panose="020F0502020204030204"/>
                <a:cs typeface="Calibri"/>
              </a:rPr>
              <a:t> variable </a:t>
            </a:r>
            <a:r>
              <a:rPr lang="en-US" sz="1400" err="1">
                <a:solidFill>
                  <a:schemeClr val="bg2">
                    <a:lumMod val="50000"/>
                  </a:schemeClr>
                </a:solidFill>
                <a:latin typeface="Calibri" panose="020F0502020204030204"/>
                <a:cs typeface="Calibri"/>
              </a:rPr>
              <a:t>aleatoria</a:t>
            </a:r>
            <a:r>
              <a:rPr lang="en-US" sz="1400">
                <a:solidFill>
                  <a:schemeClr val="bg2">
                    <a:lumMod val="50000"/>
                  </a:schemeClr>
                </a:solidFill>
                <a:latin typeface="Calibri" panose="020F0502020204030204"/>
                <a:cs typeface="Calibri"/>
              </a:rPr>
              <a:t> </a:t>
            </a:r>
            <a:r>
              <a:rPr lang="en-US" sz="1400" err="1">
                <a:solidFill>
                  <a:schemeClr val="bg2">
                    <a:lumMod val="50000"/>
                  </a:schemeClr>
                </a:solidFill>
                <a:latin typeface="Calibri" panose="020F0502020204030204"/>
                <a:cs typeface="Calibri"/>
              </a:rPr>
              <a:t>discreta</a:t>
            </a:r>
            <a:r>
              <a:rPr lang="en-US" sz="1400">
                <a:solidFill>
                  <a:schemeClr val="bg2">
                    <a:lumMod val="50000"/>
                  </a:schemeClr>
                </a:solidFill>
                <a:latin typeface="Calibri" panose="020F0502020204030204"/>
                <a:cs typeface="Calibri"/>
              </a:rPr>
              <a:t>.</a:t>
            </a:r>
          </a:p>
          <a:p>
            <a:pPr>
              <a:buFont typeface="Arial"/>
              <a:defRPr/>
            </a:pPr>
            <a:endParaRPr lang="en-US" sz="1400">
              <a:solidFill>
                <a:schemeClr val="bg2">
                  <a:lumMod val="50000"/>
                </a:schemeClr>
              </a:solidFill>
              <a:latin typeface="Calibri" panose="020F0502020204030204"/>
              <a:cs typeface="Calibri"/>
            </a:endParaRPr>
          </a:p>
          <a:p>
            <a:pPr>
              <a:defRPr/>
            </a:pPr>
            <a:endParaRPr lang="en-US" sz="1400">
              <a:solidFill>
                <a:srgbClr val="767171"/>
              </a:solidFill>
              <a:latin typeface="Calibri" panose="020F0502020204030204"/>
              <a:cs typeface="Calibri"/>
            </a:endParaRPr>
          </a:p>
          <a:p>
            <a:pPr>
              <a:defRPr/>
            </a:pPr>
            <a:endParaRPr lang="en-US" sz="1400">
              <a:solidFill>
                <a:srgbClr val="767171"/>
              </a:solidFill>
              <a:latin typeface="Calibri" panose="020F0502020204030204"/>
              <a:cs typeface="Calibri"/>
            </a:endParaRPr>
          </a:p>
          <a:p>
            <a:pPr>
              <a:defRPr/>
            </a:pPr>
            <a:endParaRPr lang="en-US" sz="1400">
              <a:solidFill>
                <a:schemeClr val="bg2">
                  <a:lumMod val="50000"/>
                </a:schemeClr>
              </a:solidFill>
              <a:latin typeface="Calibri" panose="020F0502020204030204"/>
              <a:cs typeface="Calibri"/>
            </a:endParaRPr>
          </a:p>
          <a:p>
            <a:pPr>
              <a:defRPr/>
            </a:pPr>
            <a:endParaRPr lang="en-US" sz="1400">
              <a:solidFill>
                <a:srgbClr val="FFFFFF"/>
              </a:solidFill>
              <a:latin typeface="Calibri" panose="020F0502020204030204"/>
              <a:cs typeface="Calibri" panose="020F0502020204030204"/>
            </a:endParaRPr>
          </a:p>
          <a:p>
            <a:pPr>
              <a:defRPr/>
            </a:pPr>
            <a:br>
              <a:rPr lang="en-US" sz="1400">
                <a:solidFill>
                  <a:schemeClr val="bg2">
                    <a:lumMod val="50000"/>
                  </a:schemeClr>
                </a:solidFill>
                <a:latin typeface="Calibri" panose="020F0502020204030204"/>
              </a:rPr>
            </a:br>
            <a:r>
              <a:rPr lang="es-MX" sz="1600">
                <a:solidFill>
                  <a:schemeClr val="bg2">
                    <a:lumMod val="50000"/>
                  </a:schemeClr>
                </a:solidFill>
                <a:latin typeface="Calibri" panose="020F0502020204030204"/>
              </a:rPr>
              <a:t> </a:t>
            </a:r>
            <a:endParaRPr lang="es-ES">
              <a:solidFill>
                <a:schemeClr val="bg2">
                  <a:lumMod val="50000"/>
                </a:schemeClr>
              </a:solidFill>
              <a:cs typeface="Calibri"/>
            </a:endParaRPr>
          </a:p>
        </p:txBody>
      </p:sp>
      <p:pic>
        <p:nvPicPr>
          <p:cNvPr id="4" name="Imagen 3" descr="Imagen que contiene tabla, frente, papel, sostener&#10;&#10;Descripción generada automáticamente">
            <a:extLst>
              <a:ext uri="{FF2B5EF4-FFF2-40B4-BE49-F238E27FC236}">
                <a16:creationId xmlns:a16="http://schemas.microsoft.com/office/drawing/2014/main" id="{E627B228-041F-B6B1-5BBD-424142280BA0}"/>
              </a:ext>
            </a:extLst>
          </p:cNvPr>
          <p:cNvPicPr>
            <a:picLocks noChangeAspect="1"/>
          </p:cNvPicPr>
          <p:nvPr/>
        </p:nvPicPr>
        <p:blipFill>
          <a:blip r:embed="rId2"/>
          <a:stretch>
            <a:fillRect/>
          </a:stretch>
        </p:blipFill>
        <p:spPr>
          <a:xfrm>
            <a:off x="7537177" y="4228380"/>
            <a:ext cx="2441276" cy="2441276"/>
          </a:xfrm>
          <a:prstGeom prst="rect">
            <a:avLst/>
          </a:prstGeom>
        </p:spPr>
      </p:pic>
    </p:spTree>
    <p:extLst>
      <p:ext uri="{BB962C8B-B14F-4D97-AF65-F5344CB8AC3E}">
        <p14:creationId xmlns:p14="http://schemas.microsoft.com/office/powerpoint/2010/main" val="97005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a:extLst>
              <a:ext uri="{FF2B5EF4-FFF2-40B4-BE49-F238E27FC236}">
                <a16:creationId xmlns:a16="http://schemas.microsoft.com/office/drawing/2014/main" id="{45F89D68-B3B7-E72D-F33B-15054368B74D}"/>
              </a:ext>
            </a:extLst>
          </p:cNvPr>
          <p:cNvSpPr/>
          <p:nvPr/>
        </p:nvSpPr>
        <p:spPr>
          <a:xfrm>
            <a:off x="1133283" y="498357"/>
            <a:ext cx="5403976" cy="712238"/>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65000"/>
                    <a:lumOff val="35000"/>
                  </a:schemeClr>
                </a:solidFill>
                <a:latin typeface="Calibri" panose="020F0502020204030204"/>
              </a:rPr>
              <a:t>4. Algunas Distribuciones de probabilidad</a:t>
            </a:r>
            <a:endParaRPr lang="es-ES">
              <a:solidFill>
                <a:schemeClr val="tx1">
                  <a:lumMod val="65000"/>
                  <a:lumOff val="35000"/>
                </a:schemeClr>
              </a:solidFill>
              <a:ea typeface="Calibri" panose="020F0502020204030204"/>
              <a:cs typeface="Calibri"/>
            </a:endParaRPr>
          </a:p>
        </p:txBody>
      </p:sp>
      <p:sp>
        <p:nvSpPr>
          <p:cNvPr id="3" name="Rectángulo: esquinas redondeadas 13">
            <a:extLst>
              <a:ext uri="{FF2B5EF4-FFF2-40B4-BE49-F238E27FC236}">
                <a16:creationId xmlns:a16="http://schemas.microsoft.com/office/drawing/2014/main" id="{E4D6860C-A4D6-1992-3811-177E5F22E279}"/>
              </a:ext>
            </a:extLst>
          </p:cNvPr>
          <p:cNvSpPr/>
          <p:nvPr/>
        </p:nvSpPr>
        <p:spPr>
          <a:xfrm>
            <a:off x="1133283" y="1272908"/>
            <a:ext cx="10166590" cy="36718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endParaRPr lang="en-US" sz="1400">
              <a:solidFill>
                <a:schemeClr val="bg2">
                  <a:lumMod val="50000"/>
                </a:schemeClr>
              </a:solidFill>
              <a:latin typeface="Calibri" panose="020F0502020204030204"/>
              <a:cs typeface="Calibri"/>
            </a:endParaRPr>
          </a:p>
          <a:p>
            <a:pPr>
              <a:defRPr/>
            </a:pPr>
            <a:endParaRPr lang="en-US" sz="1400">
              <a:solidFill>
                <a:schemeClr val="bg2">
                  <a:lumMod val="50000"/>
                </a:schemeClr>
              </a:solidFill>
              <a:latin typeface="Calibri" panose="020F0502020204030204"/>
              <a:cs typeface="Calibri"/>
            </a:endParaRPr>
          </a:p>
          <a:p>
            <a:pPr>
              <a:buFont typeface="Arial"/>
              <a:defRPr/>
            </a:pPr>
            <a:endParaRPr lang="en-US" sz="1400">
              <a:solidFill>
                <a:schemeClr val="bg2">
                  <a:lumMod val="50000"/>
                </a:schemeClr>
              </a:solidFill>
              <a:latin typeface="Calibri" panose="020F0502020204030204"/>
              <a:cs typeface="Calibri"/>
            </a:endParaRPr>
          </a:p>
          <a:p>
            <a:pPr>
              <a:defRPr/>
            </a:pPr>
            <a:endParaRPr lang="en-US" sz="1400">
              <a:solidFill>
                <a:srgbClr val="767171"/>
              </a:solidFill>
              <a:latin typeface="Calibri" panose="020F0502020204030204"/>
              <a:cs typeface="Calibri"/>
            </a:endParaRPr>
          </a:p>
          <a:p>
            <a:pPr>
              <a:defRPr/>
            </a:pPr>
            <a:endParaRPr lang="en-US" sz="1400">
              <a:solidFill>
                <a:srgbClr val="767171"/>
              </a:solidFill>
              <a:latin typeface="Calibri" panose="020F0502020204030204"/>
              <a:cs typeface="Calibri"/>
            </a:endParaRPr>
          </a:p>
          <a:p>
            <a:pPr>
              <a:defRPr/>
            </a:pPr>
            <a:endParaRPr lang="en-US" sz="1400">
              <a:solidFill>
                <a:schemeClr val="bg2">
                  <a:lumMod val="50000"/>
                </a:schemeClr>
              </a:solidFill>
              <a:latin typeface="Calibri" panose="020F0502020204030204"/>
              <a:cs typeface="Calibri"/>
            </a:endParaRPr>
          </a:p>
          <a:p>
            <a:pPr>
              <a:defRPr/>
            </a:pPr>
            <a:endParaRPr lang="en-US" sz="1400">
              <a:solidFill>
                <a:srgbClr val="FFFFFF"/>
              </a:solidFill>
              <a:latin typeface="Calibri" panose="020F0502020204030204"/>
              <a:cs typeface="Calibri" panose="020F0502020204030204"/>
            </a:endParaRPr>
          </a:p>
          <a:p>
            <a:pPr>
              <a:defRPr/>
            </a:pPr>
            <a:br>
              <a:rPr lang="en-US" sz="1400">
                <a:solidFill>
                  <a:schemeClr val="bg2">
                    <a:lumMod val="50000"/>
                  </a:schemeClr>
                </a:solidFill>
                <a:latin typeface="Calibri" panose="020F0502020204030204"/>
              </a:rPr>
            </a:br>
            <a:r>
              <a:rPr lang="es-MX" sz="1600">
                <a:solidFill>
                  <a:schemeClr val="bg2">
                    <a:lumMod val="50000"/>
                  </a:schemeClr>
                </a:solidFill>
                <a:latin typeface="Calibri" panose="020F0502020204030204"/>
              </a:rPr>
              <a:t> </a:t>
            </a:r>
            <a:endParaRPr lang="es-ES">
              <a:solidFill>
                <a:schemeClr val="bg2">
                  <a:lumMod val="50000"/>
                </a:schemeClr>
              </a:solidFill>
              <a:cs typeface="Calibri"/>
            </a:endParaRPr>
          </a:p>
        </p:txBody>
      </p:sp>
      <p:pic>
        <p:nvPicPr>
          <p:cNvPr id="4" name="Imagen 3" descr="Gráfico, Gráfico de líneas&#10;&#10;Descripción generada automáticamente">
            <a:extLst>
              <a:ext uri="{FF2B5EF4-FFF2-40B4-BE49-F238E27FC236}">
                <a16:creationId xmlns:a16="http://schemas.microsoft.com/office/drawing/2014/main" id="{5760B9D4-8402-7E27-28CC-B344C6A65285}"/>
              </a:ext>
            </a:extLst>
          </p:cNvPr>
          <p:cNvPicPr>
            <a:picLocks noChangeAspect="1"/>
          </p:cNvPicPr>
          <p:nvPr/>
        </p:nvPicPr>
        <p:blipFill>
          <a:blip r:embed="rId2"/>
          <a:stretch>
            <a:fillRect/>
          </a:stretch>
        </p:blipFill>
        <p:spPr>
          <a:xfrm>
            <a:off x="817844" y="1279790"/>
            <a:ext cx="5269552" cy="4316083"/>
          </a:xfrm>
          <a:prstGeom prst="rect">
            <a:avLst/>
          </a:prstGeom>
        </p:spPr>
      </p:pic>
      <p:sp>
        <p:nvSpPr>
          <p:cNvPr id="6" name="Rectángulo: esquinas redondeadas 13">
            <a:extLst>
              <a:ext uri="{FF2B5EF4-FFF2-40B4-BE49-F238E27FC236}">
                <a16:creationId xmlns:a16="http://schemas.microsoft.com/office/drawing/2014/main" id="{D5EE1ABD-529E-2A61-DEFD-A2CBFC49D7B6}"/>
              </a:ext>
            </a:extLst>
          </p:cNvPr>
          <p:cNvSpPr/>
          <p:nvPr/>
        </p:nvSpPr>
        <p:spPr>
          <a:xfrm>
            <a:off x="1133283" y="899096"/>
            <a:ext cx="10166590" cy="53108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defRPr/>
            </a:pPr>
            <a:endParaRPr lang="es-ES">
              <a:solidFill>
                <a:schemeClr val="tx1">
                  <a:lumMod val="50000"/>
                  <a:lumOff val="50000"/>
                </a:schemeClr>
              </a:solidFill>
              <a:latin typeface="Calibri" panose="020F0502020204030204"/>
              <a:ea typeface="Calibri" panose="020F0502020204030204"/>
              <a:cs typeface="Calibri"/>
            </a:endParaRPr>
          </a:p>
          <a:p>
            <a:pPr>
              <a:defRPr/>
            </a:pPr>
            <a:endParaRPr lang="en-US" sz="1400">
              <a:solidFill>
                <a:schemeClr val="tx1">
                  <a:lumMod val="50000"/>
                  <a:lumOff val="50000"/>
                </a:schemeClr>
              </a:solidFill>
              <a:ea typeface="Calibri"/>
              <a:cs typeface="Calibri"/>
            </a:endParaRPr>
          </a:p>
        </p:txBody>
      </p:sp>
      <p:sp>
        <p:nvSpPr>
          <p:cNvPr id="8" name="Rectángulo: esquinas redondeadas 7">
            <a:extLst>
              <a:ext uri="{FF2B5EF4-FFF2-40B4-BE49-F238E27FC236}">
                <a16:creationId xmlns:a16="http://schemas.microsoft.com/office/drawing/2014/main" id="{238F3633-00D5-E883-23CE-DD69F928A2D9}"/>
              </a:ext>
            </a:extLst>
          </p:cNvPr>
          <p:cNvSpPr/>
          <p:nvPr/>
        </p:nvSpPr>
        <p:spPr>
          <a:xfrm>
            <a:off x="6853148" y="1343025"/>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Binomial</a:t>
            </a:r>
          </a:p>
          <a:p>
            <a:pPr algn="ctr"/>
            <a:r>
              <a:rPr lang="es-ES" sz="1000">
                <a:ea typeface="+mn-lt"/>
                <a:cs typeface="+mn-lt"/>
              </a:rPr>
              <a:t>La distribución binomial muestra la probabilidad de obtener un cierto número de éxitos en un número fijo de ensayos independientes, cada uno con la misma probabilidad de éxito.</a:t>
            </a:r>
            <a:endParaRPr lang="es-ES"/>
          </a:p>
        </p:txBody>
      </p:sp>
      <p:sp>
        <p:nvSpPr>
          <p:cNvPr id="10" name="Rectángulo: esquinas redondeadas 9">
            <a:extLst>
              <a:ext uri="{FF2B5EF4-FFF2-40B4-BE49-F238E27FC236}">
                <a16:creationId xmlns:a16="http://schemas.microsoft.com/office/drawing/2014/main" id="{7DB69D78-A201-3B9A-AB53-4C9588CB8F6F}"/>
              </a:ext>
            </a:extLst>
          </p:cNvPr>
          <p:cNvSpPr/>
          <p:nvPr/>
        </p:nvSpPr>
        <p:spPr>
          <a:xfrm>
            <a:off x="9297298" y="1343024"/>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mn-lt"/>
                <a:cs typeface="+mn-lt"/>
              </a:rPr>
              <a:t>Normal</a:t>
            </a:r>
          </a:p>
          <a:p>
            <a:pPr algn="ctr"/>
            <a:r>
              <a:rPr lang="es-ES" sz="1000">
                <a:ea typeface="+mn-lt"/>
                <a:cs typeface="+mn-lt"/>
              </a:rPr>
              <a:t>La distribución normal, también conocida como distribución gaussiana, es una distribución continua de probabilidad que tiene una forma de campana y está definida por su media y desviación estándar</a:t>
            </a:r>
            <a:endParaRPr lang="es-ES"/>
          </a:p>
        </p:txBody>
      </p:sp>
      <p:sp>
        <p:nvSpPr>
          <p:cNvPr id="12" name="Rectángulo: esquinas redondeadas 11">
            <a:extLst>
              <a:ext uri="{FF2B5EF4-FFF2-40B4-BE49-F238E27FC236}">
                <a16:creationId xmlns:a16="http://schemas.microsoft.com/office/drawing/2014/main" id="{1A0E1052-3DD8-0984-9934-14B3349E60F8}"/>
              </a:ext>
            </a:extLst>
          </p:cNvPr>
          <p:cNvSpPr/>
          <p:nvPr/>
        </p:nvSpPr>
        <p:spPr>
          <a:xfrm>
            <a:off x="6853148" y="3557138"/>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cs typeface="Calibri"/>
            </a:endParaRPr>
          </a:p>
          <a:p>
            <a:pPr algn="ctr"/>
            <a:r>
              <a:rPr lang="es-ES">
                <a:cs typeface="Calibri"/>
              </a:rPr>
              <a:t>Poisson</a:t>
            </a:r>
            <a:endParaRPr lang="es-ES" sz="1000">
              <a:ea typeface="Calibri" panose="020F0502020204030204"/>
              <a:cs typeface="Calibri"/>
            </a:endParaRPr>
          </a:p>
          <a:p>
            <a:pPr marL="285750" indent="-285750" algn="ctr">
              <a:buFont typeface="Arial"/>
              <a:buChar char="•"/>
            </a:pPr>
            <a:endParaRPr lang="es-ES" sz="1000">
              <a:ea typeface="+mn-lt"/>
              <a:cs typeface="+mn-lt"/>
            </a:endParaRPr>
          </a:p>
          <a:p>
            <a:pPr algn="ctr"/>
            <a:r>
              <a:rPr lang="es-ES" sz="800" b="1">
                <a:ea typeface="+mn-lt"/>
                <a:cs typeface="+mn-lt"/>
              </a:rPr>
              <a:t>La distribución de Poisson describe el número de eventos que ocurren en un intervalo de tiempo fijo o en un área fija, cuando los eventos ocurren con una tasa promedio constante y de manera independiente del tiempo transcurrido desde el último evento.</a:t>
            </a:r>
            <a:endParaRPr lang="es-ES" sz="800" b="1">
              <a:ea typeface="Calibri" panose="020F0502020204030204"/>
              <a:cs typeface="Calibri" panose="020F0502020204030204"/>
            </a:endParaRPr>
          </a:p>
          <a:p>
            <a:pPr marL="285750" indent="-285750" algn="ctr">
              <a:buFont typeface="Arial"/>
              <a:buChar char="•"/>
            </a:pPr>
            <a:endParaRPr lang="es-ES"/>
          </a:p>
          <a:p>
            <a:pPr algn="ctr"/>
            <a:endParaRPr lang="es-ES" sz="1000">
              <a:ea typeface="+mn-lt"/>
              <a:cs typeface="+mn-lt"/>
            </a:endParaRPr>
          </a:p>
        </p:txBody>
      </p:sp>
      <p:sp>
        <p:nvSpPr>
          <p:cNvPr id="14" name="Rectángulo: esquinas redondeadas 13">
            <a:extLst>
              <a:ext uri="{FF2B5EF4-FFF2-40B4-BE49-F238E27FC236}">
                <a16:creationId xmlns:a16="http://schemas.microsoft.com/office/drawing/2014/main" id="{7EF91500-C7BA-4FFD-8303-7FF71F356E10}"/>
              </a:ext>
            </a:extLst>
          </p:cNvPr>
          <p:cNvSpPr/>
          <p:nvPr/>
        </p:nvSpPr>
        <p:spPr>
          <a:xfrm>
            <a:off x="9297299" y="3557138"/>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Calibri"/>
                <a:cs typeface="Calibri"/>
              </a:rPr>
              <a:t>Exponencial</a:t>
            </a:r>
          </a:p>
          <a:p>
            <a:pPr algn="ctr"/>
            <a:r>
              <a:rPr lang="es-ES" sz="1000">
                <a:ea typeface="+mn-lt"/>
                <a:cs typeface="+mn-lt"/>
              </a:rPr>
              <a:t>La distribución exponencial es una distribución continua de probabilidad que describe el tiempo entre eventos en un proceso de Poisson, caracterizada por su tasa de ocurrencia</a:t>
            </a:r>
            <a:endParaRPr lang="es-ES"/>
          </a:p>
        </p:txBody>
      </p:sp>
    </p:spTree>
    <p:extLst>
      <p:ext uri="{BB962C8B-B14F-4D97-AF65-F5344CB8AC3E}">
        <p14:creationId xmlns:p14="http://schemas.microsoft.com/office/powerpoint/2010/main" val="120838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12">
            <a:extLst>
              <a:ext uri="{FF2B5EF4-FFF2-40B4-BE49-F238E27FC236}">
                <a16:creationId xmlns:a16="http://schemas.microsoft.com/office/drawing/2014/main" id="{F45F2F56-D773-3A71-B083-717CDC88626A}"/>
              </a:ext>
            </a:extLst>
          </p:cNvPr>
          <p:cNvSpPr/>
          <p:nvPr/>
        </p:nvSpPr>
        <p:spPr>
          <a:xfrm>
            <a:off x="1133283" y="498357"/>
            <a:ext cx="5475863" cy="40446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65000"/>
                    <a:lumOff val="35000"/>
                  </a:schemeClr>
                </a:solidFill>
                <a:latin typeface="Calibri" panose="020F0502020204030204"/>
              </a:rPr>
              <a:t>5. </a:t>
            </a:r>
            <a:r>
              <a:rPr lang="es-MX" sz="2800">
                <a:solidFill>
                  <a:srgbClr val="7F7F7F"/>
                </a:solidFill>
                <a:latin typeface="Calibri" panose="020F0502020204030204"/>
              </a:rPr>
              <a:t>Introducción a la Estadística.</a:t>
            </a:r>
            <a:endParaRPr lang="es-ES" sz="2800">
              <a:solidFill>
                <a:schemeClr val="tx1">
                  <a:lumMod val="65000"/>
                  <a:lumOff val="35000"/>
                </a:schemeClr>
              </a:solidFill>
              <a:cs typeface="Calibri"/>
            </a:endParaRPr>
          </a:p>
        </p:txBody>
      </p:sp>
      <p:pic>
        <p:nvPicPr>
          <p:cNvPr id="3" name="Imagen 2" descr="Burbujas de discurso kawaii, flechas y pegatinas de elementos infográficos">
            <a:extLst>
              <a:ext uri="{FF2B5EF4-FFF2-40B4-BE49-F238E27FC236}">
                <a16:creationId xmlns:a16="http://schemas.microsoft.com/office/drawing/2014/main" id="{637FA565-0B3C-19CC-EC46-4DFCB2BF04D8}"/>
              </a:ext>
            </a:extLst>
          </p:cNvPr>
          <p:cNvPicPr>
            <a:picLocks noChangeAspect="1"/>
          </p:cNvPicPr>
          <p:nvPr/>
        </p:nvPicPr>
        <p:blipFill>
          <a:blip r:embed="rId2"/>
          <a:stretch>
            <a:fillRect/>
          </a:stretch>
        </p:blipFill>
        <p:spPr>
          <a:xfrm>
            <a:off x="7914377" y="4104939"/>
            <a:ext cx="3088255" cy="2570625"/>
          </a:xfrm>
          <a:prstGeom prst="rect">
            <a:avLst/>
          </a:prstGeom>
          <a:ln>
            <a:noFill/>
          </a:ln>
        </p:spPr>
      </p:pic>
      <p:sp>
        <p:nvSpPr>
          <p:cNvPr id="5" name="Rectángulo: esquinas redondeadas 13">
            <a:extLst>
              <a:ext uri="{FF2B5EF4-FFF2-40B4-BE49-F238E27FC236}">
                <a16:creationId xmlns:a16="http://schemas.microsoft.com/office/drawing/2014/main" id="{1F487979-BD39-4A04-C728-86B7FE231D9D}"/>
              </a:ext>
            </a:extLst>
          </p:cNvPr>
          <p:cNvSpPr/>
          <p:nvPr/>
        </p:nvSpPr>
        <p:spPr>
          <a:xfrm>
            <a:off x="1133283" y="2092417"/>
            <a:ext cx="10166590" cy="28092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Bef>
                <a:spcPct val="20000"/>
              </a:spcBef>
              <a:buFont typeface="Arial"/>
              <a:buChar char="•"/>
              <a:defRPr/>
            </a:pPr>
            <a:endParaRPr lang="en-US" sz="1600">
              <a:solidFill>
                <a:schemeClr val="tx1">
                  <a:lumMod val="50000"/>
                  <a:lumOff val="50000"/>
                </a:schemeClr>
              </a:solidFill>
              <a:ea typeface="+mn-lt"/>
              <a:cs typeface="+mn-lt"/>
            </a:endParaRPr>
          </a:p>
          <a:p>
            <a:pPr marL="285750" indent="-285750">
              <a:spcBef>
                <a:spcPct val="20000"/>
              </a:spcBef>
              <a:buFont typeface="Arial"/>
              <a:buChar char="•"/>
              <a:defRPr/>
            </a:pPr>
            <a:r>
              <a:rPr lang="en-US" sz="1400">
                <a:solidFill>
                  <a:schemeClr val="bg2">
                    <a:lumMod val="50000"/>
                  </a:schemeClr>
                </a:solidFill>
                <a:latin typeface="Calibri" panose="020F0502020204030204"/>
                <a:ea typeface="Calibri"/>
                <a:cs typeface="Calibri"/>
              </a:rPr>
              <a:t>La </a:t>
            </a:r>
            <a:r>
              <a:rPr lang="en-US" sz="1400" err="1">
                <a:solidFill>
                  <a:schemeClr val="bg2">
                    <a:lumMod val="50000"/>
                  </a:schemeClr>
                </a:solidFill>
                <a:latin typeface="Calibri" panose="020F0502020204030204"/>
                <a:ea typeface="Calibri"/>
                <a:cs typeface="Calibri"/>
              </a:rPr>
              <a:t>estadística</a:t>
            </a:r>
            <a:r>
              <a:rPr lang="en-US" sz="1400">
                <a:solidFill>
                  <a:schemeClr val="bg2">
                    <a:lumMod val="50000"/>
                  </a:schemeClr>
                </a:solidFill>
                <a:latin typeface="Calibri" panose="020F0502020204030204"/>
                <a:ea typeface="Calibri"/>
                <a:cs typeface="Calibri"/>
              </a:rPr>
              <a:t> es la </a:t>
            </a:r>
            <a:r>
              <a:rPr lang="en-US" sz="1400" err="1">
                <a:solidFill>
                  <a:schemeClr val="bg2">
                    <a:lumMod val="50000"/>
                  </a:schemeClr>
                </a:solidFill>
                <a:latin typeface="Calibri" panose="020F0502020204030204"/>
                <a:ea typeface="Calibri"/>
                <a:cs typeface="Calibri"/>
              </a:rPr>
              <a:t>ciencia</a:t>
            </a:r>
            <a:r>
              <a:rPr lang="en-US" sz="1400">
                <a:solidFill>
                  <a:schemeClr val="bg2">
                    <a:lumMod val="50000"/>
                  </a:schemeClr>
                </a:solidFill>
                <a:latin typeface="Calibri" panose="020F0502020204030204"/>
                <a:ea typeface="Calibri"/>
                <a:cs typeface="Calibri"/>
              </a:rPr>
              <a:t> de </a:t>
            </a:r>
            <a:r>
              <a:rPr lang="en-US" sz="1400" err="1">
                <a:solidFill>
                  <a:schemeClr val="bg2">
                    <a:lumMod val="50000"/>
                  </a:schemeClr>
                </a:solidFill>
                <a:latin typeface="Calibri" panose="020F0502020204030204"/>
                <a:ea typeface="Calibri"/>
                <a:cs typeface="Calibri"/>
              </a:rPr>
              <a:t>recolectar</a:t>
            </a:r>
            <a:r>
              <a:rPr lang="en-US" sz="1400">
                <a:solidFill>
                  <a:schemeClr val="bg2">
                    <a:lumMod val="50000"/>
                  </a:schemeClr>
                </a:solidFill>
                <a:latin typeface="Calibri" panose="020F0502020204030204"/>
                <a:ea typeface="Calibri"/>
                <a:cs typeface="Calibri"/>
              </a:rPr>
              <a:t>, </a:t>
            </a:r>
            <a:r>
              <a:rPr lang="en-US" sz="1400" err="1">
                <a:solidFill>
                  <a:schemeClr val="bg2">
                    <a:lumMod val="50000"/>
                  </a:schemeClr>
                </a:solidFill>
                <a:latin typeface="Calibri" panose="020F0502020204030204"/>
                <a:ea typeface="Calibri"/>
                <a:cs typeface="Calibri"/>
              </a:rPr>
              <a:t>analizar</a:t>
            </a:r>
            <a:r>
              <a:rPr lang="en-US" sz="1400">
                <a:solidFill>
                  <a:schemeClr val="bg2">
                    <a:lumMod val="50000"/>
                  </a:schemeClr>
                </a:solidFill>
                <a:latin typeface="Calibri" panose="020F0502020204030204"/>
                <a:ea typeface="Calibri"/>
                <a:cs typeface="Calibri"/>
              </a:rPr>
              <a:t> e </a:t>
            </a:r>
            <a:r>
              <a:rPr lang="en-US" sz="1400" err="1">
                <a:solidFill>
                  <a:schemeClr val="bg2">
                    <a:lumMod val="50000"/>
                  </a:schemeClr>
                </a:solidFill>
                <a:latin typeface="Calibri" panose="020F0502020204030204"/>
                <a:ea typeface="Calibri"/>
                <a:cs typeface="Calibri"/>
              </a:rPr>
              <a:t>interpretar</a:t>
            </a:r>
            <a:r>
              <a:rPr lang="en-US" sz="1400">
                <a:solidFill>
                  <a:schemeClr val="bg2">
                    <a:lumMod val="50000"/>
                  </a:schemeClr>
                </a:solidFill>
                <a:latin typeface="Calibri" panose="020F0502020204030204"/>
                <a:ea typeface="Calibri"/>
                <a:cs typeface="Calibri"/>
              </a:rPr>
              <a:t> </a:t>
            </a:r>
            <a:r>
              <a:rPr lang="en-US" sz="1400" err="1">
                <a:solidFill>
                  <a:schemeClr val="bg2">
                    <a:lumMod val="50000"/>
                  </a:schemeClr>
                </a:solidFill>
                <a:latin typeface="Calibri" panose="020F0502020204030204"/>
                <a:ea typeface="Calibri"/>
                <a:cs typeface="Calibri"/>
              </a:rPr>
              <a:t>datos</a:t>
            </a:r>
            <a:r>
              <a:rPr lang="en-US" sz="1400">
                <a:solidFill>
                  <a:schemeClr val="bg2">
                    <a:lumMod val="50000"/>
                  </a:schemeClr>
                </a:solidFill>
                <a:latin typeface="Calibri" panose="020F0502020204030204"/>
                <a:ea typeface="Calibri"/>
                <a:cs typeface="Calibri"/>
              </a:rPr>
              <a:t>. </a:t>
            </a:r>
            <a:r>
              <a:rPr lang="en-US" sz="1400">
                <a:solidFill>
                  <a:schemeClr val="bg2">
                    <a:lumMod val="50000"/>
                  </a:schemeClr>
                </a:solidFill>
                <a:ea typeface="+mn-lt"/>
                <a:cs typeface="+mn-lt"/>
              </a:rPr>
              <a:t>En </a:t>
            </a:r>
            <a:r>
              <a:rPr lang="en-US" sz="1400" err="1">
                <a:solidFill>
                  <a:schemeClr val="bg2">
                    <a:lumMod val="50000"/>
                  </a:schemeClr>
                </a:solidFill>
                <a:ea typeface="+mn-lt"/>
                <a:cs typeface="+mn-lt"/>
              </a:rPr>
              <a:t>el</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contexto</a:t>
            </a:r>
            <a:r>
              <a:rPr lang="en-US" sz="1400">
                <a:solidFill>
                  <a:schemeClr val="bg2">
                    <a:lumMod val="50000"/>
                  </a:schemeClr>
                </a:solidFill>
                <a:ea typeface="+mn-lt"/>
                <a:cs typeface="+mn-lt"/>
              </a:rPr>
              <a:t> del machine learning, la </a:t>
            </a:r>
            <a:r>
              <a:rPr lang="en-US" sz="1400" err="1">
                <a:solidFill>
                  <a:schemeClr val="bg2">
                    <a:lumMod val="50000"/>
                  </a:schemeClr>
                </a:solidFill>
                <a:ea typeface="+mn-lt"/>
                <a:cs typeface="+mn-lt"/>
              </a:rPr>
              <a:t>estadística</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juega</a:t>
            </a:r>
            <a:r>
              <a:rPr lang="en-US" sz="1400">
                <a:solidFill>
                  <a:schemeClr val="bg2">
                    <a:lumMod val="50000"/>
                  </a:schemeClr>
                </a:solidFill>
                <a:ea typeface="+mn-lt"/>
                <a:cs typeface="+mn-lt"/>
              </a:rPr>
              <a:t> un </a:t>
            </a:r>
            <a:r>
              <a:rPr lang="en-US" sz="1400" err="1">
                <a:solidFill>
                  <a:schemeClr val="bg2">
                    <a:lumMod val="50000"/>
                  </a:schemeClr>
                </a:solidFill>
                <a:ea typeface="+mn-lt"/>
                <a:cs typeface="+mn-lt"/>
              </a:rPr>
              <a:t>papel</a:t>
            </a:r>
            <a:r>
              <a:rPr lang="en-US" sz="1400">
                <a:solidFill>
                  <a:schemeClr val="bg2">
                    <a:lumMod val="50000"/>
                  </a:schemeClr>
                </a:solidFill>
                <a:ea typeface="+mn-lt"/>
                <a:cs typeface="+mn-lt"/>
              </a:rPr>
              <a:t> crucial </a:t>
            </a:r>
            <a:r>
              <a:rPr lang="en-US" sz="1400" err="1">
                <a:solidFill>
                  <a:schemeClr val="bg2">
                    <a:lumMod val="50000"/>
                  </a:schemeClr>
                </a:solidFill>
                <a:ea typeface="+mn-lt"/>
                <a:cs typeface="+mn-lt"/>
              </a:rPr>
              <a:t>en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varias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etapas</a:t>
            </a:r>
            <a:r>
              <a:rPr lang="en-US" sz="1400">
                <a:solidFill>
                  <a:schemeClr val="bg2">
                    <a:lumMod val="50000"/>
                  </a:schemeClr>
                </a:solidFill>
                <a:ea typeface="+mn-lt"/>
                <a:cs typeface="+mn-lt"/>
              </a:rPr>
              <a:t> del </a:t>
            </a:r>
            <a:r>
              <a:rPr lang="en-US" sz="1400" err="1">
                <a:solidFill>
                  <a:schemeClr val="bg2">
                    <a:lumMod val="50000"/>
                  </a:schemeClr>
                </a:solidFill>
                <a:ea typeface="+mn-lt"/>
                <a:cs typeface="+mn-lt"/>
              </a:rPr>
              <a:t>proceso</a:t>
            </a:r>
            <a:r>
              <a:rPr lang="en-US" sz="1400">
                <a:solidFill>
                  <a:schemeClr val="bg2">
                    <a:lumMod val="50000"/>
                  </a:schemeClr>
                </a:solidFill>
                <a:ea typeface="+mn-lt"/>
                <a:cs typeface="+mn-lt"/>
              </a:rPr>
              <a:t>:</a:t>
            </a:r>
            <a:endParaRPr lang="en-US" sz="1600">
              <a:solidFill>
                <a:schemeClr val="bg2">
                  <a:lumMod val="50000"/>
                </a:schemeClr>
              </a:solidFill>
              <a:ea typeface="+mn-lt"/>
              <a:cs typeface="+mn-lt"/>
            </a:endParaRPr>
          </a:p>
          <a:p>
            <a:pPr marL="285750" indent="-285750">
              <a:spcBef>
                <a:spcPct val="20000"/>
              </a:spcBef>
              <a:buFont typeface="Arial"/>
              <a:buChar char="•"/>
              <a:defRPr/>
            </a:pPr>
            <a:endParaRPr lang="en-US" sz="1400">
              <a:solidFill>
                <a:schemeClr val="bg2">
                  <a:lumMod val="50000"/>
                </a:schemeClr>
              </a:solidFill>
              <a:ea typeface="+mn-lt"/>
              <a:cs typeface="+mn-lt"/>
            </a:endParaRPr>
          </a:p>
          <a:p>
            <a:pPr marL="285750" indent="-285750">
              <a:spcBef>
                <a:spcPct val="20000"/>
              </a:spcBef>
              <a:buFont typeface="Arial"/>
              <a:buChar char="•"/>
              <a:defRPr/>
            </a:pPr>
            <a:r>
              <a:rPr lang="en-US" sz="1400" b="1" err="1">
                <a:solidFill>
                  <a:schemeClr val="bg2">
                    <a:lumMod val="50000"/>
                  </a:schemeClr>
                </a:solidFill>
                <a:ea typeface="+mn-lt"/>
                <a:cs typeface="+mn-lt"/>
              </a:rPr>
              <a:t>Recolección</a:t>
            </a:r>
            <a:r>
              <a:rPr lang="en-US" sz="1400" b="1">
                <a:solidFill>
                  <a:schemeClr val="bg2">
                    <a:lumMod val="50000"/>
                  </a:schemeClr>
                </a:solidFill>
                <a:ea typeface="+mn-lt"/>
                <a:cs typeface="+mn-lt"/>
              </a:rPr>
              <a:t> de Datos</a:t>
            </a:r>
            <a:r>
              <a:rPr lang="en-US" sz="1400">
                <a:solidFill>
                  <a:schemeClr val="bg2">
                    <a:lumMod val="50000"/>
                  </a:schemeClr>
                </a:solidFill>
                <a:ea typeface="+mn-lt"/>
                <a:cs typeface="+mn-lt"/>
              </a:rPr>
              <a:t>: Se </a:t>
            </a:r>
            <a:r>
              <a:rPr lang="en-US" sz="1400" err="1">
                <a:solidFill>
                  <a:schemeClr val="bg2">
                    <a:lumMod val="50000"/>
                  </a:schemeClr>
                </a:solidFill>
                <a:ea typeface="+mn-lt"/>
                <a:cs typeface="+mn-lt"/>
              </a:rPr>
              <a:t>utilizan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técnicas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muestreo</a:t>
            </a:r>
            <a:r>
              <a:rPr lang="en-US" sz="1400">
                <a:solidFill>
                  <a:schemeClr val="bg2">
                    <a:lumMod val="50000"/>
                  </a:schemeClr>
                </a:solidFill>
                <a:ea typeface="+mn-lt"/>
                <a:cs typeface="+mn-lt"/>
              </a:rPr>
              <a:t> y </a:t>
            </a:r>
            <a:r>
              <a:rPr lang="en-US" sz="1400" err="1">
                <a:solidFill>
                  <a:schemeClr val="bg2">
                    <a:lumMod val="50000"/>
                  </a:schemeClr>
                </a:solidFill>
                <a:ea typeface="+mn-lt"/>
                <a:cs typeface="+mn-lt"/>
              </a:rPr>
              <a:t>diseño</a:t>
            </a:r>
            <a:r>
              <a:rPr lang="en-US" sz="1400">
                <a:solidFill>
                  <a:schemeClr val="bg2">
                    <a:lumMod val="50000"/>
                  </a:schemeClr>
                </a:solidFill>
                <a:ea typeface="+mn-lt"/>
                <a:cs typeface="+mn-lt"/>
              </a:rPr>
              <a:t> experimental para </a:t>
            </a:r>
            <a:r>
              <a:rPr lang="en-US" sz="1400" err="1">
                <a:solidFill>
                  <a:schemeClr val="bg2">
                    <a:lumMod val="50000"/>
                  </a:schemeClr>
                </a:solidFill>
                <a:ea typeface="+mn-lt"/>
                <a:cs typeface="+mn-lt"/>
              </a:rPr>
              <a:t>asegurar</a:t>
            </a:r>
            <a:r>
              <a:rPr lang="en-US" sz="1400">
                <a:solidFill>
                  <a:schemeClr val="bg2">
                    <a:lumMod val="50000"/>
                  </a:schemeClr>
                </a:solidFill>
                <a:ea typeface="+mn-lt"/>
                <a:cs typeface="+mn-lt"/>
              </a:rPr>
              <a:t> que </a:t>
            </a:r>
            <a:r>
              <a:rPr lang="en-US" sz="1400" err="1">
                <a:solidFill>
                  <a:schemeClr val="bg2">
                    <a:lumMod val="50000"/>
                  </a:schemeClr>
                </a:solidFill>
                <a:ea typeface="+mn-lt"/>
                <a:cs typeface="+mn-lt"/>
              </a:rPr>
              <a:t>los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datos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recolectados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sean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adecuados</a:t>
            </a:r>
            <a:r>
              <a:rPr lang="en-US" sz="1400">
                <a:solidFill>
                  <a:schemeClr val="bg2">
                    <a:lumMod val="50000"/>
                  </a:schemeClr>
                </a:solidFill>
                <a:ea typeface="+mn-lt"/>
                <a:cs typeface="+mn-lt"/>
              </a:rPr>
              <a:t> y no </a:t>
            </a:r>
            <a:r>
              <a:rPr lang="en-US" sz="1400" err="1">
                <a:solidFill>
                  <a:schemeClr val="bg2">
                    <a:lumMod val="50000"/>
                  </a:schemeClr>
                </a:solidFill>
                <a:ea typeface="+mn-lt"/>
                <a:cs typeface="+mn-lt"/>
              </a:rPr>
              <a:t>sesgados</a:t>
            </a:r>
            <a:r>
              <a:rPr lang="en-US" sz="1400">
                <a:solidFill>
                  <a:schemeClr val="bg2">
                    <a:lumMod val="50000"/>
                  </a:schemeClr>
                </a:solidFill>
                <a:ea typeface="+mn-lt"/>
                <a:cs typeface="+mn-lt"/>
              </a:rPr>
              <a:t>.</a:t>
            </a:r>
            <a:endParaRPr lang="en-US" sz="1600">
              <a:solidFill>
                <a:schemeClr val="bg2">
                  <a:lumMod val="50000"/>
                </a:schemeClr>
              </a:solidFill>
              <a:ea typeface="+mn-lt"/>
              <a:cs typeface="+mn-lt"/>
            </a:endParaRPr>
          </a:p>
          <a:p>
            <a:pPr marL="285750" indent="-285750">
              <a:spcBef>
                <a:spcPct val="20000"/>
              </a:spcBef>
              <a:buFont typeface="Arial"/>
              <a:buChar char="•"/>
              <a:defRPr/>
            </a:pPr>
            <a:r>
              <a:rPr lang="en-US" sz="1400" b="1" err="1">
                <a:solidFill>
                  <a:schemeClr val="bg2">
                    <a:lumMod val="50000"/>
                  </a:schemeClr>
                </a:solidFill>
                <a:ea typeface="+mn-lt"/>
                <a:cs typeface="+mn-lt"/>
              </a:rPr>
              <a:t>Exploración</a:t>
            </a:r>
            <a:r>
              <a:rPr lang="en-US" sz="1400" b="1">
                <a:solidFill>
                  <a:schemeClr val="bg2">
                    <a:lumMod val="50000"/>
                  </a:schemeClr>
                </a:solidFill>
                <a:ea typeface="+mn-lt"/>
                <a:cs typeface="+mn-lt"/>
              </a:rPr>
              <a:t> de Datos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Incluyen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análisis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descriptivo</a:t>
            </a:r>
            <a:r>
              <a:rPr lang="en-US" sz="1400">
                <a:solidFill>
                  <a:schemeClr val="bg2">
                    <a:lumMod val="50000"/>
                  </a:schemeClr>
                </a:solidFill>
                <a:ea typeface="+mn-lt"/>
                <a:cs typeface="+mn-lt"/>
              </a:rPr>
              <a:t> (medias, </a:t>
            </a:r>
            <a:r>
              <a:rPr lang="en-US" sz="1400" err="1">
                <a:solidFill>
                  <a:schemeClr val="bg2">
                    <a:lumMod val="50000"/>
                  </a:schemeClr>
                </a:solidFill>
                <a:ea typeface="+mn-lt"/>
                <a:cs typeface="+mn-lt"/>
              </a:rPr>
              <a:t>medianas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varianzas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visualización</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datos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gráficos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dispersión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histogramas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diagramas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caja</a:t>
            </a:r>
            <a:r>
              <a:rPr lang="en-US" sz="1400">
                <a:solidFill>
                  <a:schemeClr val="bg2">
                    <a:lumMod val="50000"/>
                  </a:schemeClr>
                </a:solidFill>
                <a:ea typeface="+mn-lt"/>
                <a:cs typeface="+mn-lt"/>
              </a:rPr>
              <a:t>) y </a:t>
            </a:r>
            <a:r>
              <a:rPr lang="en-US" sz="1400" err="1">
                <a:solidFill>
                  <a:schemeClr val="bg2">
                    <a:lumMod val="50000"/>
                  </a:schemeClr>
                </a:solidFill>
                <a:ea typeface="+mn-lt"/>
                <a:cs typeface="+mn-lt"/>
              </a:rPr>
              <a:t>análisis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exploratorio</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datos</a:t>
            </a:r>
            <a:r>
              <a:rPr lang="en-US" sz="1400">
                <a:solidFill>
                  <a:schemeClr val="bg2">
                    <a:lumMod val="50000"/>
                  </a:schemeClr>
                </a:solidFill>
                <a:ea typeface="+mn-lt"/>
                <a:cs typeface="+mn-lt"/>
              </a:rPr>
              <a:t> (EDA)</a:t>
            </a:r>
            <a:endParaRPr lang="en-US" sz="1600">
              <a:solidFill>
                <a:schemeClr val="bg2">
                  <a:lumMod val="50000"/>
                </a:schemeClr>
              </a:solidFill>
              <a:ea typeface="+mn-lt"/>
              <a:cs typeface="+mn-lt"/>
            </a:endParaRPr>
          </a:p>
          <a:p>
            <a:pPr marL="285750" indent="-285750">
              <a:spcBef>
                <a:spcPct val="20000"/>
              </a:spcBef>
              <a:buFont typeface="Arial"/>
              <a:buChar char="•"/>
              <a:defRPr/>
            </a:pPr>
            <a:r>
              <a:rPr lang="en-US" sz="1400" b="1" err="1">
                <a:solidFill>
                  <a:schemeClr val="bg2">
                    <a:lumMod val="50000"/>
                  </a:schemeClr>
                </a:solidFill>
                <a:ea typeface="+mn-lt"/>
                <a:cs typeface="+mn-lt"/>
              </a:rPr>
              <a:t>Preprocesamiento</a:t>
            </a:r>
            <a:r>
              <a:rPr lang="en-US" sz="1400" b="1">
                <a:solidFill>
                  <a:schemeClr val="bg2">
                    <a:lumMod val="50000"/>
                  </a:schemeClr>
                </a:solidFill>
                <a:ea typeface="+mn-lt"/>
                <a:cs typeface="+mn-lt"/>
              </a:rPr>
              <a:t> de Datos: </a:t>
            </a:r>
            <a:r>
              <a:rPr lang="en-US" sz="1400" b="1" err="1">
                <a:solidFill>
                  <a:schemeClr val="bg2">
                    <a:lumMod val="50000"/>
                  </a:schemeClr>
                </a:solidFill>
                <a:ea typeface="+mn-lt"/>
                <a:cs typeface="+mn-lt"/>
              </a:rPr>
              <a:t>I</a:t>
            </a:r>
            <a:r>
              <a:rPr lang="en-US" sz="1400" err="1">
                <a:solidFill>
                  <a:schemeClr val="bg2">
                    <a:lumMod val="50000"/>
                  </a:schemeClr>
                </a:solidFill>
                <a:ea typeface="+mn-lt"/>
                <a:cs typeface="+mn-lt"/>
              </a:rPr>
              <a:t>ncluyen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imputación</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datos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normalización</a:t>
            </a:r>
            <a:r>
              <a:rPr lang="en-US" sz="1400">
                <a:solidFill>
                  <a:schemeClr val="bg2">
                    <a:lumMod val="50000"/>
                  </a:schemeClr>
                </a:solidFill>
                <a:ea typeface="+mn-lt"/>
                <a:cs typeface="+mn-lt"/>
              </a:rPr>
              <a:t> y </a:t>
            </a:r>
            <a:r>
              <a:rPr lang="en-US" sz="1400" err="1">
                <a:solidFill>
                  <a:schemeClr val="bg2">
                    <a:lumMod val="50000"/>
                  </a:schemeClr>
                </a:solidFill>
                <a:ea typeface="+mn-lt"/>
                <a:cs typeface="+mn-lt"/>
              </a:rPr>
              <a:t>estandarización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transformación</a:t>
            </a:r>
            <a:r>
              <a:rPr lang="en-US" sz="1400">
                <a:solidFill>
                  <a:schemeClr val="bg2">
                    <a:lumMod val="50000"/>
                  </a:schemeClr>
                </a:solidFill>
                <a:ea typeface="+mn-lt"/>
                <a:cs typeface="+mn-lt"/>
              </a:rPr>
              <a:t> de variables, y </a:t>
            </a:r>
            <a:r>
              <a:rPr lang="en-US" sz="1400" err="1">
                <a:solidFill>
                  <a:schemeClr val="bg2">
                    <a:lumMod val="50000"/>
                  </a:schemeClr>
                </a:solidFill>
                <a:ea typeface="+mn-lt"/>
                <a:cs typeface="+mn-lt"/>
              </a:rPr>
              <a:t>técnicas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reducción</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dimensionalidad</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como</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el</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análisis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componentes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principales</a:t>
            </a:r>
            <a:r>
              <a:rPr lang="en-US" sz="1400">
                <a:solidFill>
                  <a:schemeClr val="bg2">
                    <a:lumMod val="50000"/>
                  </a:schemeClr>
                </a:solidFill>
                <a:ea typeface="+mn-lt"/>
                <a:cs typeface="+mn-lt"/>
              </a:rPr>
              <a:t> (PCA)</a:t>
            </a:r>
            <a:endParaRPr lang="en-US" sz="1600" b="1">
              <a:solidFill>
                <a:schemeClr val="bg2">
                  <a:lumMod val="50000"/>
                </a:schemeClr>
              </a:solidFill>
              <a:ea typeface="+mn-lt"/>
              <a:cs typeface="+mn-lt"/>
            </a:endParaRPr>
          </a:p>
          <a:p>
            <a:pPr marL="285750" indent="-285750">
              <a:spcBef>
                <a:spcPct val="20000"/>
              </a:spcBef>
              <a:buFont typeface="Arial"/>
              <a:buChar char="•"/>
              <a:defRPr/>
            </a:pPr>
            <a:r>
              <a:rPr lang="en-US" sz="1400" b="1" err="1">
                <a:solidFill>
                  <a:schemeClr val="bg2">
                    <a:lumMod val="50000"/>
                  </a:schemeClr>
                </a:solidFill>
                <a:ea typeface="+mn-lt"/>
                <a:cs typeface="+mn-lt"/>
              </a:rPr>
              <a:t>Análisis</a:t>
            </a:r>
            <a:r>
              <a:rPr lang="en-US" sz="1400" b="1">
                <a:solidFill>
                  <a:schemeClr val="bg2">
                    <a:lumMod val="50000"/>
                  </a:schemeClr>
                </a:solidFill>
                <a:ea typeface="+mn-lt"/>
                <a:cs typeface="+mn-lt"/>
              </a:rPr>
              <a:t> e </a:t>
            </a:r>
            <a:r>
              <a:rPr lang="en-US" sz="1400" b="1" err="1">
                <a:solidFill>
                  <a:schemeClr val="bg2">
                    <a:lumMod val="50000"/>
                  </a:schemeClr>
                </a:solidFill>
                <a:ea typeface="+mn-lt"/>
                <a:cs typeface="+mn-lt"/>
              </a:rPr>
              <a:t>Interpretación</a:t>
            </a:r>
            <a:r>
              <a:rPr lang="en-US" sz="1400" b="1">
                <a:solidFill>
                  <a:schemeClr val="bg2">
                    <a:lumMod val="50000"/>
                  </a:schemeClr>
                </a:solidFill>
                <a:ea typeface="+mn-lt"/>
                <a:cs typeface="+mn-lt"/>
              </a:rPr>
              <a:t> de Datos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Incluyen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pruebas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hipótesis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intervalos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confianza</a:t>
            </a:r>
            <a:r>
              <a:rPr lang="en-US" sz="1400">
                <a:solidFill>
                  <a:schemeClr val="bg2">
                    <a:lumMod val="50000"/>
                  </a:schemeClr>
                </a:solidFill>
                <a:ea typeface="+mn-lt"/>
                <a:cs typeface="+mn-lt"/>
              </a:rPr>
              <a:t>, y </a:t>
            </a:r>
            <a:r>
              <a:rPr lang="en-US" sz="1400" err="1">
                <a:solidFill>
                  <a:schemeClr val="bg2">
                    <a:lumMod val="50000"/>
                  </a:schemeClr>
                </a:solidFill>
                <a:ea typeface="+mn-lt"/>
                <a:cs typeface="+mn-lt"/>
              </a:rPr>
              <a:t>técnicas</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validación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cruzada</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Además</a:t>
            </a:r>
            <a:r>
              <a:rPr lang="en-US" sz="1400">
                <a:solidFill>
                  <a:schemeClr val="bg2">
                    <a:lumMod val="50000"/>
                  </a:schemeClr>
                </a:solidFill>
                <a:ea typeface="+mn-lt"/>
                <a:cs typeface="+mn-lt"/>
              </a:rPr>
              <a:t>, se </a:t>
            </a:r>
            <a:r>
              <a:rPr lang="en-US" sz="1400" err="1">
                <a:solidFill>
                  <a:schemeClr val="bg2">
                    <a:lumMod val="50000"/>
                  </a:schemeClr>
                </a:solidFill>
                <a:ea typeface="+mn-lt"/>
                <a:cs typeface="+mn-lt"/>
              </a:rPr>
              <a:t>emplean</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métricas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estadísticas</a:t>
            </a:r>
            <a:r>
              <a:rPr lang="en-US" sz="1400">
                <a:solidFill>
                  <a:schemeClr val="bg2">
                    <a:lumMod val="50000"/>
                  </a:schemeClr>
                </a:solidFill>
                <a:ea typeface="+mn-lt"/>
                <a:cs typeface="+mn-lt"/>
              </a:rPr>
              <a:t> para </a:t>
            </a:r>
            <a:r>
              <a:rPr lang="en-US" sz="1400" err="1">
                <a:solidFill>
                  <a:schemeClr val="bg2">
                    <a:lumMod val="50000"/>
                  </a:schemeClr>
                </a:solidFill>
                <a:ea typeface="+mn-lt"/>
                <a:cs typeface="+mn-lt"/>
              </a:rPr>
              <a:t>evaluar</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el</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rendimiento</a:t>
            </a:r>
            <a:r>
              <a:rPr lang="en-US" sz="1400">
                <a:solidFill>
                  <a:schemeClr val="bg2">
                    <a:lumMod val="50000"/>
                  </a:schemeClr>
                </a:solidFill>
                <a:ea typeface="+mn-lt"/>
                <a:cs typeface="+mn-lt"/>
              </a:rPr>
              <a:t> de </a:t>
            </a:r>
            <a:r>
              <a:rPr lang="en-US" sz="1400" err="1">
                <a:solidFill>
                  <a:schemeClr val="bg2">
                    <a:lumMod val="50000"/>
                  </a:schemeClr>
                </a:solidFill>
                <a:ea typeface="+mn-lt"/>
                <a:cs typeface="+mn-lt"/>
              </a:rPr>
              <a:t>los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modelos</a:t>
            </a:r>
            <a:r>
              <a:rPr lang="en-US" sz="1400">
                <a:solidFill>
                  <a:schemeClr val="bg2">
                    <a:lumMod val="50000"/>
                  </a:schemeClr>
                </a:solidFill>
                <a:ea typeface="+mn-lt"/>
                <a:cs typeface="+mn-lt"/>
              </a:rPr>
              <a:t>, </a:t>
            </a:r>
            <a:r>
              <a:rPr lang="en-US" sz="1400" err="1">
                <a:solidFill>
                  <a:schemeClr val="bg2">
                    <a:lumMod val="50000"/>
                  </a:schemeClr>
                </a:solidFill>
                <a:ea typeface="+mn-lt"/>
                <a:cs typeface="+mn-lt"/>
              </a:rPr>
              <a:t>como</a:t>
            </a:r>
            <a:r>
              <a:rPr lang="en-US" sz="1400">
                <a:solidFill>
                  <a:schemeClr val="bg2">
                    <a:lumMod val="50000"/>
                  </a:schemeClr>
                </a:solidFill>
                <a:ea typeface="+mn-lt"/>
                <a:cs typeface="+mn-lt"/>
              </a:rPr>
              <a:t> la </a:t>
            </a:r>
            <a:r>
              <a:rPr lang="en-US" sz="1400" err="1">
                <a:solidFill>
                  <a:schemeClr val="bg2">
                    <a:lumMod val="50000"/>
                  </a:schemeClr>
                </a:solidFill>
                <a:ea typeface="+mn-lt"/>
                <a:cs typeface="+mn-lt"/>
              </a:rPr>
              <a:t>precisión</a:t>
            </a:r>
            <a:r>
              <a:rPr lang="en-US" sz="1400">
                <a:solidFill>
                  <a:schemeClr val="bg2">
                    <a:lumMod val="50000"/>
                  </a:schemeClr>
                </a:solidFill>
                <a:ea typeface="+mn-lt"/>
                <a:cs typeface="+mn-lt"/>
              </a:rPr>
              <a:t>, la </a:t>
            </a:r>
            <a:r>
              <a:rPr lang="en-US" sz="1400" err="1">
                <a:solidFill>
                  <a:schemeClr val="bg2">
                    <a:lumMod val="50000"/>
                  </a:schemeClr>
                </a:solidFill>
                <a:ea typeface="+mn-lt"/>
                <a:cs typeface="+mn-lt"/>
              </a:rPr>
              <a:t>sensibilidad</a:t>
            </a:r>
            <a:r>
              <a:rPr lang="en-US" sz="1400">
                <a:solidFill>
                  <a:schemeClr val="bg2">
                    <a:lumMod val="50000"/>
                  </a:schemeClr>
                </a:solidFill>
                <a:ea typeface="+mn-lt"/>
                <a:cs typeface="+mn-lt"/>
              </a:rPr>
              <a:t>, la </a:t>
            </a:r>
            <a:r>
              <a:rPr lang="en-US" sz="1400" err="1">
                <a:solidFill>
                  <a:schemeClr val="bg2">
                    <a:lumMod val="50000"/>
                  </a:schemeClr>
                </a:solidFill>
                <a:ea typeface="+mn-lt"/>
                <a:cs typeface="+mn-lt"/>
              </a:rPr>
              <a:t>especificidad</a:t>
            </a:r>
            <a:r>
              <a:rPr lang="en-US" sz="1400">
                <a:solidFill>
                  <a:schemeClr val="bg2">
                    <a:lumMod val="50000"/>
                  </a:schemeClr>
                </a:solidFill>
                <a:ea typeface="+mn-lt"/>
                <a:cs typeface="+mn-lt"/>
              </a:rPr>
              <a:t> y la curva ROC (Receiver Operating Characteristic)</a:t>
            </a:r>
            <a:br>
              <a:rPr lang="en-US" sz="1400" b="1">
                <a:solidFill>
                  <a:schemeClr val="bg2">
                    <a:lumMod val="50000"/>
                  </a:schemeClr>
                </a:solidFill>
                <a:latin typeface="Calibri" panose="020F0502020204030204"/>
                <a:ea typeface="Calibri"/>
                <a:cs typeface="Calibri"/>
              </a:rPr>
            </a:br>
            <a:br>
              <a:rPr lang="en-US" sz="1400" b="1">
                <a:solidFill>
                  <a:schemeClr val="bg2">
                    <a:lumMod val="50000"/>
                  </a:schemeClr>
                </a:solidFill>
                <a:latin typeface="Calibri" panose="020F0502020204030204"/>
                <a:cs typeface="Calibri"/>
              </a:rPr>
            </a:br>
            <a:endParaRPr lang="en-US" sz="1600" b="1">
              <a:solidFill>
                <a:schemeClr val="bg2">
                  <a:lumMod val="50000"/>
                </a:schemeClr>
              </a:solidFill>
              <a:ea typeface="+mn-lt"/>
              <a:cs typeface="+mn-lt"/>
            </a:endParaRPr>
          </a:p>
          <a:p>
            <a:pPr marL="285750" indent="-285750">
              <a:spcBef>
                <a:spcPct val="20000"/>
              </a:spcBef>
              <a:buFont typeface="Arial"/>
              <a:buChar char="•"/>
              <a:defRPr/>
            </a:pPr>
            <a:endParaRPr lang="en-US" sz="1400">
              <a:solidFill>
                <a:schemeClr val="tx1">
                  <a:lumMod val="50000"/>
                  <a:lumOff val="50000"/>
                </a:schemeClr>
              </a:solidFill>
              <a:latin typeface="Calibri" panose="020F0502020204030204"/>
              <a:cs typeface="Calibri"/>
            </a:endParaRPr>
          </a:p>
          <a:p>
            <a:pPr marL="285750" indent="-285750">
              <a:spcBef>
                <a:spcPct val="20000"/>
              </a:spcBef>
              <a:buFont typeface="Arial"/>
              <a:buChar char="•"/>
              <a:defRPr/>
            </a:pPr>
            <a:endParaRPr lang="en-US" sz="1400">
              <a:solidFill>
                <a:srgbClr val="7F7F7F"/>
              </a:solidFill>
              <a:latin typeface="Calibri" panose="020F0502020204030204"/>
              <a:cs typeface="Calibri"/>
            </a:endParaRPr>
          </a:p>
          <a:p>
            <a:pPr>
              <a:spcBef>
                <a:spcPct val="20000"/>
              </a:spcBef>
              <a:defRPr/>
            </a:pPr>
            <a:endParaRPr lang="en-US" sz="1400">
              <a:solidFill>
                <a:srgbClr val="000000"/>
              </a:solidFill>
              <a:latin typeface="Calibri" panose="020F0502020204030204"/>
              <a:cs typeface="Calibri"/>
            </a:endParaRPr>
          </a:p>
          <a:p>
            <a:pPr>
              <a:defRPr/>
            </a:pPr>
            <a:endParaRPr lang="es-MX" sz="1600">
              <a:solidFill>
                <a:schemeClr val="tx1">
                  <a:lumMod val="50000"/>
                  <a:lumOff val="50000"/>
                </a:schemeClr>
              </a:solidFill>
              <a:latin typeface="Calibri" panose="020F0502020204030204"/>
              <a:cs typeface="Calibri"/>
            </a:endParaRPr>
          </a:p>
        </p:txBody>
      </p:sp>
    </p:spTree>
    <p:extLst>
      <p:ext uri="{BB962C8B-B14F-4D97-AF65-F5344CB8AC3E}">
        <p14:creationId xmlns:p14="http://schemas.microsoft.com/office/powerpoint/2010/main" val="201265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a:extLst>
              <a:ext uri="{FF2B5EF4-FFF2-40B4-BE49-F238E27FC236}">
                <a16:creationId xmlns:a16="http://schemas.microsoft.com/office/drawing/2014/main" id="{45F89D68-B3B7-E72D-F33B-15054368B74D}"/>
              </a:ext>
            </a:extLst>
          </p:cNvPr>
          <p:cNvSpPr/>
          <p:nvPr/>
        </p:nvSpPr>
        <p:spPr>
          <a:xfrm>
            <a:off x="1133283" y="498357"/>
            <a:ext cx="8696391" cy="78918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50000"/>
                    <a:lumOff val="50000"/>
                  </a:schemeClr>
                </a:solidFill>
                <a:latin typeface="Calibri" panose="020F0502020204030204"/>
              </a:rPr>
              <a:t>6. </a:t>
            </a:r>
            <a:r>
              <a:rPr lang="en-US" sz="2800" err="1">
                <a:solidFill>
                  <a:schemeClr val="tx1">
                    <a:lumMod val="50000"/>
                    <a:lumOff val="50000"/>
                  </a:schemeClr>
                </a:solidFill>
                <a:latin typeface="Calibri" panose="020F0502020204030204"/>
              </a:rPr>
              <a:t>Conceptos</a:t>
            </a:r>
            <a:r>
              <a:rPr lang="en-US" sz="2800">
                <a:solidFill>
                  <a:schemeClr val="tx1">
                    <a:lumMod val="50000"/>
                    <a:lumOff val="50000"/>
                  </a:schemeClr>
                </a:solidFill>
                <a:latin typeface="Calibri" panose="020F0502020204030204"/>
              </a:rPr>
              <a:t> </a:t>
            </a:r>
            <a:r>
              <a:rPr lang="en-US" sz="2800" err="1">
                <a:solidFill>
                  <a:schemeClr val="tx1">
                    <a:lumMod val="50000"/>
                    <a:lumOff val="50000"/>
                  </a:schemeClr>
                </a:solidFill>
                <a:latin typeface="Calibri" panose="020F0502020204030204"/>
              </a:rPr>
              <a:t>Básicos</a:t>
            </a:r>
            <a:r>
              <a:rPr lang="en-US" sz="2800">
                <a:solidFill>
                  <a:schemeClr val="tx1">
                    <a:lumMod val="50000"/>
                    <a:lumOff val="50000"/>
                  </a:schemeClr>
                </a:solidFill>
                <a:latin typeface="Calibri" panose="020F0502020204030204"/>
              </a:rPr>
              <a:t> de </a:t>
            </a:r>
            <a:r>
              <a:rPr lang="en-US" sz="2800" err="1">
                <a:solidFill>
                  <a:schemeClr val="tx1">
                    <a:lumMod val="50000"/>
                    <a:lumOff val="50000"/>
                  </a:schemeClr>
                </a:solidFill>
                <a:latin typeface="Calibri" panose="020F0502020204030204"/>
              </a:rPr>
              <a:t>Estadística</a:t>
            </a:r>
            <a:endParaRPr lang="es-CO" sz="2800" err="1">
              <a:solidFill>
                <a:schemeClr val="tx1">
                  <a:lumMod val="50000"/>
                  <a:lumOff val="50000"/>
                </a:schemeClr>
              </a:solidFill>
              <a:latin typeface="Calibri" panose="020F0502020204030204"/>
              <a:cs typeface="Calibri"/>
            </a:endParaRPr>
          </a:p>
          <a:p>
            <a:pPr marL="172720" marR="3175" indent="-7620">
              <a:lnSpc>
                <a:spcPts val="2368"/>
              </a:lnSpc>
              <a:spcBef>
                <a:spcPts val="615"/>
              </a:spcBef>
            </a:pPr>
            <a:endParaRPr lang="es-CO" sz="2800" b="1">
              <a:solidFill>
                <a:schemeClr val="tx1">
                  <a:lumMod val="65000"/>
                  <a:lumOff val="35000"/>
                </a:schemeClr>
              </a:solidFill>
              <a:latin typeface="Calibri" panose="020F0502020204030204"/>
              <a:cs typeface="Calibri"/>
            </a:endParaRPr>
          </a:p>
        </p:txBody>
      </p:sp>
      <p:sp>
        <p:nvSpPr>
          <p:cNvPr id="3" name="Rectángulo: esquinas redondeadas 13">
            <a:extLst>
              <a:ext uri="{FF2B5EF4-FFF2-40B4-BE49-F238E27FC236}">
                <a16:creationId xmlns:a16="http://schemas.microsoft.com/office/drawing/2014/main" id="{E4D6860C-A4D6-1992-3811-177E5F22E279}"/>
              </a:ext>
            </a:extLst>
          </p:cNvPr>
          <p:cNvSpPr/>
          <p:nvPr/>
        </p:nvSpPr>
        <p:spPr>
          <a:xfrm>
            <a:off x="1133283" y="899096"/>
            <a:ext cx="10166590" cy="53108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defRPr/>
            </a:pPr>
            <a:endParaRPr lang="es-ES">
              <a:solidFill>
                <a:schemeClr val="tx1">
                  <a:lumMod val="50000"/>
                  <a:lumOff val="50000"/>
                </a:schemeClr>
              </a:solidFill>
              <a:latin typeface="Calibri" panose="020F0502020204030204"/>
              <a:ea typeface="Calibri" panose="020F0502020204030204"/>
              <a:cs typeface="Calibri"/>
            </a:endParaRPr>
          </a:p>
          <a:p>
            <a:pPr>
              <a:defRPr/>
            </a:pPr>
            <a:endParaRPr lang="en-US" sz="1400">
              <a:solidFill>
                <a:schemeClr val="tx1">
                  <a:lumMod val="50000"/>
                  <a:lumOff val="50000"/>
                </a:schemeClr>
              </a:solidFill>
              <a:ea typeface="Calibri"/>
              <a:cs typeface="Calibri"/>
            </a:endParaRPr>
          </a:p>
        </p:txBody>
      </p:sp>
      <p:sp>
        <p:nvSpPr>
          <p:cNvPr id="6" name="Rectángulo: esquinas redondeadas 5">
            <a:extLst>
              <a:ext uri="{FF2B5EF4-FFF2-40B4-BE49-F238E27FC236}">
                <a16:creationId xmlns:a16="http://schemas.microsoft.com/office/drawing/2014/main" id="{7E01C491-4957-4665-84AC-378E14C9AAFD}"/>
              </a:ext>
            </a:extLst>
          </p:cNvPr>
          <p:cNvSpPr/>
          <p:nvPr/>
        </p:nvSpPr>
        <p:spPr>
          <a:xfrm>
            <a:off x="1533525" y="1343025"/>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Media</a:t>
            </a:r>
          </a:p>
          <a:p>
            <a:pPr algn="ctr"/>
            <a:r>
              <a:rPr lang="es-ES" sz="1000">
                <a:ea typeface="+mn-lt"/>
                <a:cs typeface="+mn-lt"/>
              </a:rPr>
              <a:t>La media, o promedio, es una medida de tendencia central que se calcula sumando todos los valores de un conjunto de datos y dividiendo esta suma entre el número total de valores</a:t>
            </a:r>
            <a:endParaRPr lang="es-ES" sz="1000">
              <a:cs typeface="Calibri"/>
            </a:endParaRPr>
          </a:p>
        </p:txBody>
      </p:sp>
      <p:sp>
        <p:nvSpPr>
          <p:cNvPr id="7" name="Rectángulo: esquinas redondeadas 6">
            <a:extLst>
              <a:ext uri="{FF2B5EF4-FFF2-40B4-BE49-F238E27FC236}">
                <a16:creationId xmlns:a16="http://schemas.microsoft.com/office/drawing/2014/main" id="{051B510F-F5EC-F5D8-6039-51486DB02EB4}"/>
              </a:ext>
            </a:extLst>
          </p:cNvPr>
          <p:cNvSpPr/>
          <p:nvPr/>
        </p:nvSpPr>
        <p:spPr>
          <a:xfrm>
            <a:off x="4696543" y="1343024"/>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mn-lt"/>
                <a:cs typeface="+mn-lt"/>
              </a:rPr>
              <a:t>Mediana</a:t>
            </a:r>
          </a:p>
          <a:p>
            <a:pPr algn="ctr"/>
            <a:r>
              <a:rPr lang="es-ES" sz="1000">
                <a:ea typeface="+mn-lt"/>
                <a:cs typeface="+mn-lt"/>
              </a:rPr>
              <a:t>La mediana es el valor que separa un conjunto de datos ordenados en dos mitades iguales. Si el número de observaciones es impar, la mediana es el valor medio. Si es par, la mediana es el promedio de los dos valores centrales.</a:t>
            </a:r>
            <a:endParaRPr lang="es-ES" sz="1000">
              <a:cs typeface="Calibri"/>
            </a:endParaRPr>
          </a:p>
        </p:txBody>
      </p:sp>
      <p:sp>
        <p:nvSpPr>
          <p:cNvPr id="8" name="Rectángulo: esquinas redondeadas 7">
            <a:extLst>
              <a:ext uri="{FF2B5EF4-FFF2-40B4-BE49-F238E27FC236}">
                <a16:creationId xmlns:a16="http://schemas.microsoft.com/office/drawing/2014/main" id="{49A7A2E7-DBA5-EA30-4F81-3DC5AD555144}"/>
              </a:ext>
            </a:extLst>
          </p:cNvPr>
          <p:cNvSpPr/>
          <p:nvPr/>
        </p:nvSpPr>
        <p:spPr>
          <a:xfrm>
            <a:off x="8089600" y="1343025"/>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Moda</a:t>
            </a:r>
          </a:p>
          <a:p>
            <a:pPr algn="ctr"/>
            <a:r>
              <a:rPr lang="es-ES" sz="1000">
                <a:ea typeface="+mn-lt"/>
                <a:cs typeface="+mn-lt"/>
              </a:rPr>
              <a:t>La moda es el valor o los valores que ocurren con mayor frecuencia en un conjunto de datos. Un conjunto de datos puede tener una moda (unimodal), más de una moda (multimodal) o ninguna moda si todos los valores son únicos.</a:t>
            </a:r>
            <a:endParaRPr lang="es-ES" sz="1000">
              <a:cs typeface="Calibri"/>
            </a:endParaRPr>
          </a:p>
        </p:txBody>
      </p:sp>
      <p:sp>
        <p:nvSpPr>
          <p:cNvPr id="9" name="Rectángulo: esquinas redondeadas 8">
            <a:extLst>
              <a:ext uri="{FF2B5EF4-FFF2-40B4-BE49-F238E27FC236}">
                <a16:creationId xmlns:a16="http://schemas.microsoft.com/office/drawing/2014/main" id="{CE7745F9-002D-ABC2-8DA8-B222C6F62983}"/>
              </a:ext>
            </a:extLst>
          </p:cNvPr>
          <p:cNvSpPr/>
          <p:nvPr/>
        </p:nvSpPr>
        <p:spPr>
          <a:xfrm>
            <a:off x="1533525" y="3557138"/>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Varianza</a:t>
            </a:r>
          </a:p>
          <a:p>
            <a:pPr algn="ctr"/>
            <a:r>
              <a:rPr lang="es-ES" sz="1000">
                <a:ea typeface="+mn-lt"/>
                <a:cs typeface="+mn-lt"/>
              </a:rPr>
              <a:t>La varianza es una medida de dispersión que indica qué tan dispersos están los valores de un conjunto de datos alrededor de su media. Se calcula como la media de los cuadrados de las desviaciones de cada valor respecto a la media</a:t>
            </a:r>
            <a:endParaRPr lang="es-ES" sz="1000">
              <a:cs typeface="Calibri"/>
            </a:endParaRPr>
          </a:p>
        </p:txBody>
      </p:sp>
      <p:sp>
        <p:nvSpPr>
          <p:cNvPr id="10" name="Rectángulo: esquinas redondeadas 9">
            <a:extLst>
              <a:ext uri="{FF2B5EF4-FFF2-40B4-BE49-F238E27FC236}">
                <a16:creationId xmlns:a16="http://schemas.microsoft.com/office/drawing/2014/main" id="{963808C1-3BC9-DC07-298E-8F5D748D43E4}"/>
              </a:ext>
            </a:extLst>
          </p:cNvPr>
          <p:cNvSpPr/>
          <p:nvPr/>
        </p:nvSpPr>
        <p:spPr>
          <a:xfrm>
            <a:off x="4696544" y="3557138"/>
            <a:ext cx="1998452" cy="1653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Desviación estándar</a:t>
            </a:r>
          </a:p>
          <a:p>
            <a:pPr algn="ctr"/>
            <a:r>
              <a:rPr lang="es-ES" sz="1000">
                <a:ea typeface="+mn-lt"/>
                <a:cs typeface="+mn-lt"/>
              </a:rPr>
              <a:t>La desviación estándar es una medida de dispersión que indica la magnitud promedio de las desviaciones de los valores respecto a la media. Es la raíz cuadrada positiva de la varianza</a:t>
            </a:r>
            <a:endParaRPr lang="es-ES"/>
          </a:p>
        </p:txBody>
      </p:sp>
      <p:sp>
        <p:nvSpPr>
          <p:cNvPr id="11" name="Rectángulo: esquinas redondeadas 10">
            <a:extLst>
              <a:ext uri="{FF2B5EF4-FFF2-40B4-BE49-F238E27FC236}">
                <a16:creationId xmlns:a16="http://schemas.microsoft.com/office/drawing/2014/main" id="{68C2EA6F-C731-8CC3-5A85-280E76CC7E79}"/>
              </a:ext>
            </a:extLst>
          </p:cNvPr>
          <p:cNvSpPr/>
          <p:nvPr/>
        </p:nvSpPr>
        <p:spPr>
          <a:xfrm>
            <a:off x="8089598" y="3542759"/>
            <a:ext cx="1998453" cy="1667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a:solidFill>
                  <a:schemeClr val="bg1"/>
                </a:solidFill>
                <a:cs typeface="Calibri"/>
              </a:rPr>
              <a:t>Intervalos de Confianza</a:t>
            </a:r>
          </a:p>
          <a:p>
            <a:pPr algn="ctr"/>
            <a:r>
              <a:rPr lang="es-ES" sz="800">
                <a:solidFill>
                  <a:schemeClr val="bg1"/>
                </a:solidFill>
                <a:ea typeface="+mn-lt"/>
                <a:cs typeface="+mn-lt"/>
              </a:rPr>
              <a:t>son rangos estadísticos que proporcionan una estimación de un parámetro desconocido de una población, basada en una muestra de datos. Estos intervalos expresan la incertidumbre asociada con la estimación del parámetro y brindan una medida de cuán precisas son nuestras estimaciones.</a:t>
            </a:r>
            <a:endParaRPr lang="es-ES" sz="800">
              <a:solidFill>
                <a:schemeClr val="bg1"/>
              </a:solidFill>
              <a:cs typeface="Calibri"/>
            </a:endParaRPr>
          </a:p>
        </p:txBody>
      </p:sp>
    </p:spTree>
    <p:extLst>
      <p:ext uri="{BB962C8B-B14F-4D97-AF65-F5344CB8AC3E}">
        <p14:creationId xmlns:p14="http://schemas.microsoft.com/office/powerpoint/2010/main" val="324218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2">
            <a:extLst>
              <a:ext uri="{FF2B5EF4-FFF2-40B4-BE49-F238E27FC236}">
                <a16:creationId xmlns:a16="http://schemas.microsoft.com/office/drawing/2014/main" id="{45F89D68-B3B7-E72D-F33B-15054368B74D}"/>
              </a:ext>
            </a:extLst>
          </p:cNvPr>
          <p:cNvSpPr/>
          <p:nvPr/>
        </p:nvSpPr>
        <p:spPr>
          <a:xfrm>
            <a:off x="1133283" y="498357"/>
            <a:ext cx="8696391" cy="789182"/>
          </a:xfrm>
          <a:prstGeom prst="rect">
            <a:avLst/>
          </a:prstGeom>
        </p:spPr>
        <p:txBody>
          <a:bodyPr vert="horz" wrap="square" lIns="0" tIns="78097" rIns="0" bIns="0" rtlCol="0" anchor="t">
            <a:spAutoFit/>
          </a:bodyPr>
          <a:lstStyle/>
          <a:p>
            <a:pPr marL="172720" marR="3175" indent="-7620">
              <a:lnSpc>
                <a:spcPts val="2368"/>
              </a:lnSpc>
              <a:spcBef>
                <a:spcPts val="615"/>
              </a:spcBef>
            </a:pPr>
            <a:r>
              <a:rPr lang="es-CO" sz="2800" b="1">
                <a:solidFill>
                  <a:schemeClr val="tx1">
                    <a:lumMod val="50000"/>
                    <a:lumOff val="50000"/>
                  </a:schemeClr>
                </a:solidFill>
                <a:latin typeface="Calibri" panose="020F0502020204030204"/>
              </a:rPr>
              <a:t>7.Estadística y machine </a:t>
            </a:r>
            <a:r>
              <a:rPr lang="es-CO" sz="2800" b="1" err="1">
                <a:solidFill>
                  <a:schemeClr val="tx1">
                    <a:lumMod val="50000"/>
                    <a:lumOff val="50000"/>
                  </a:schemeClr>
                </a:solidFill>
                <a:latin typeface="Calibri" panose="020F0502020204030204"/>
              </a:rPr>
              <a:t>learning</a:t>
            </a:r>
            <a:endParaRPr lang="es-ES" err="1">
              <a:solidFill>
                <a:schemeClr val="tx1">
                  <a:lumMod val="50000"/>
                  <a:lumOff val="50000"/>
                </a:schemeClr>
              </a:solidFill>
            </a:endParaRPr>
          </a:p>
          <a:p>
            <a:pPr marL="172720" marR="3175" indent="-7620">
              <a:lnSpc>
                <a:spcPts val="2368"/>
              </a:lnSpc>
              <a:spcBef>
                <a:spcPts val="615"/>
              </a:spcBef>
            </a:pPr>
            <a:endParaRPr lang="es-CO" sz="2800" b="1">
              <a:solidFill>
                <a:schemeClr val="tx1">
                  <a:lumMod val="65000"/>
                  <a:lumOff val="35000"/>
                </a:schemeClr>
              </a:solidFill>
              <a:latin typeface="Calibri" panose="020F0502020204030204"/>
              <a:cs typeface="Calibri"/>
            </a:endParaRPr>
          </a:p>
        </p:txBody>
      </p:sp>
      <p:sp>
        <p:nvSpPr>
          <p:cNvPr id="3" name="Rectángulo: esquinas redondeadas 13">
            <a:extLst>
              <a:ext uri="{FF2B5EF4-FFF2-40B4-BE49-F238E27FC236}">
                <a16:creationId xmlns:a16="http://schemas.microsoft.com/office/drawing/2014/main" id="{E4D6860C-A4D6-1992-3811-177E5F22E279}"/>
              </a:ext>
            </a:extLst>
          </p:cNvPr>
          <p:cNvSpPr/>
          <p:nvPr/>
        </p:nvSpPr>
        <p:spPr>
          <a:xfrm>
            <a:off x="1133283" y="899096"/>
            <a:ext cx="10166590" cy="53108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defRPr/>
            </a:pPr>
            <a:endParaRPr lang="es-ES">
              <a:solidFill>
                <a:schemeClr val="tx1">
                  <a:lumMod val="50000"/>
                  <a:lumOff val="50000"/>
                </a:schemeClr>
              </a:solidFill>
              <a:latin typeface="Calibri" panose="020F0502020204030204"/>
              <a:ea typeface="Calibri" panose="020F0502020204030204"/>
              <a:cs typeface="Calibri"/>
            </a:endParaRPr>
          </a:p>
          <a:p>
            <a:pPr>
              <a:defRPr/>
            </a:pPr>
            <a:endParaRPr lang="en-US" sz="1400">
              <a:solidFill>
                <a:schemeClr val="tx1">
                  <a:lumMod val="50000"/>
                  <a:lumOff val="50000"/>
                </a:schemeClr>
              </a:solidFill>
              <a:ea typeface="Calibri"/>
              <a:cs typeface="Calibri"/>
            </a:endParaRPr>
          </a:p>
        </p:txBody>
      </p:sp>
      <p:sp>
        <p:nvSpPr>
          <p:cNvPr id="6" name="Rectángulo: esquinas redondeadas 5">
            <a:extLst>
              <a:ext uri="{FF2B5EF4-FFF2-40B4-BE49-F238E27FC236}">
                <a16:creationId xmlns:a16="http://schemas.microsoft.com/office/drawing/2014/main" id="{7E01C491-4957-4665-84AC-378E14C9AAFD}"/>
              </a:ext>
            </a:extLst>
          </p:cNvPr>
          <p:cNvSpPr/>
          <p:nvPr/>
        </p:nvSpPr>
        <p:spPr>
          <a:xfrm>
            <a:off x="1533525" y="1343025"/>
            <a:ext cx="1998452" cy="1653396"/>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a:solidFill>
                  <a:schemeClr val="bg1"/>
                </a:solidFill>
                <a:cs typeface="Calibri"/>
              </a:rPr>
              <a:t>Preprocesamiento de datos</a:t>
            </a:r>
          </a:p>
          <a:p>
            <a:pPr algn="ctr"/>
            <a:r>
              <a:rPr lang="es-ES" sz="1000">
                <a:solidFill>
                  <a:schemeClr val="bg1"/>
                </a:solidFill>
                <a:ea typeface="+mn-lt"/>
                <a:cs typeface="+mn-lt"/>
              </a:rPr>
              <a:t>El preprocesamiento de datos en machine </a:t>
            </a:r>
            <a:r>
              <a:rPr lang="es-ES" sz="1000" err="1">
                <a:solidFill>
                  <a:schemeClr val="bg1"/>
                </a:solidFill>
                <a:ea typeface="+mn-lt"/>
                <a:cs typeface="+mn-lt"/>
              </a:rPr>
              <a:t>learning</a:t>
            </a:r>
            <a:r>
              <a:rPr lang="es-ES" sz="1000">
                <a:solidFill>
                  <a:schemeClr val="bg1"/>
                </a:solidFill>
                <a:ea typeface="+mn-lt"/>
                <a:cs typeface="+mn-lt"/>
              </a:rPr>
              <a:t> transforma datos crudos en un formato adecuado para modelado, incluyendo limpieza, normalización, codificación y división en conjuntos de entrenamiento y prueba.</a:t>
            </a:r>
            <a:endParaRPr lang="es-ES" sz="1000">
              <a:solidFill>
                <a:schemeClr val="bg1"/>
              </a:solidFill>
              <a:cs typeface="Calibri"/>
            </a:endParaRPr>
          </a:p>
        </p:txBody>
      </p:sp>
      <p:sp>
        <p:nvSpPr>
          <p:cNvPr id="7" name="Rectángulo: esquinas redondeadas 6">
            <a:extLst>
              <a:ext uri="{FF2B5EF4-FFF2-40B4-BE49-F238E27FC236}">
                <a16:creationId xmlns:a16="http://schemas.microsoft.com/office/drawing/2014/main" id="{051B510F-F5EC-F5D8-6039-51486DB02EB4}"/>
              </a:ext>
            </a:extLst>
          </p:cNvPr>
          <p:cNvSpPr/>
          <p:nvPr/>
        </p:nvSpPr>
        <p:spPr>
          <a:xfrm>
            <a:off x="5947373" y="1343024"/>
            <a:ext cx="1998452" cy="1653396"/>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mn-lt"/>
                <a:cs typeface="+mn-lt"/>
              </a:rPr>
              <a:t>Análisis exploratorio</a:t>
            </a:r>
            <a:endParaRPr lang="es-ES"/>
          </a:p>
          <a:p>
            <a:pPr algn="ctr"/>
            <a:r>
              <a:rPr lang="es-ES" sz="1000">
                <a:ea typeface="+mn-lt"/>
                <a:cs typeface="+mn-lt"/>
              </a:rPr>
              <a:t>El análisis exploratorio de datos (EDA) examina datos para descubrir patrones, anomalías y relaciones mediante visualizaciones y estadísticas, mejorando la comprensión antes del modelado.</a:t>
            </a:r>
            <a:endParaRPr lang="es-ES">
              <a:ea typeface="+mn-lt"/>
              <a:cs typeface="+mn-lt"/>
            </a:endParaRPr>
          </a:p>
        </p:txBody>
      </p:sp>
      <p:sp>
        <p:nvSpPr>
          <p:cNvPr id="9" name="Rectángulo: esquinas redondeadas 8">
            <a:extLst>
              <a:ext uri="{FF2B5EF4-FFF2-40B4-BE49-F238E27FC236}">
                <a16:creationId xmlns:a16="http://schemas.microsoft.com/office/drawing/2014/main" id="{CE7745F9-002D-ABC2-8DA8-B222C6F62983}"/>
              </a:ext>
            </a:extLst>
          </p:cNvPr>
          <p:cNvSpPr/>
          <p:nvPr/>
        </p:nvSpPr>
        <p:spPr>
          <a:xfrm>
            <a:off x="1533525" y="3557138"/>
            <a:ext cx="1998452" cy="1653396"/>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Selección de características</a:t>
            </a:r>
          </a:p>
          <a:p>
            <a:pPr algn="ctr"/>
            <a:r>
              <a:rPr lang="es-ES" sz="1000">
                <a:ea typeface="+mn-lt"/>
                <a:cs typeface="+mn-lt"/>
              </a:rPr>
              <a:t>La selección de características en ML consiste en elegir las variables más relevantes del conjunto de datos para mejorar el rendimiento del modelo y reducir su complejidad.</a:t>
            </a:r>
            <a:endParaRPr lang="es-ES" sz="1000">
              <a:cs typeface="Calibri"/>
            </a:endParaRPr>
          </a:p>
        </p:txBody>
      </p:sp>
      <p:sp>
        <p:nvSpPr>
          <p:cNvPr id="10" name="Rectángulo: esquinas redondeadas 9">
            <a:extLst>
              <a:ext uri="{FF2B5EF4-FFF2-40B4-BE49-F238E27FC236}">
                <a16:creationId xmlns:a16="http://schemas.microsoft.com/office/drawing/2014/main" id="{963808C1-3BC9-DC07-298E-8F5D748D43E4}"/>
              </a:ext>
            </a:extLst>
          </p:cNvPr>
          <p:cNvSpPr/>
          <p:nvPr/>
        </p:nvSpPr>
        <p:spPr>
          <a:xfrm>
            <a:off x="5947373" y="3557138"/>
            <a:ext cx="1998452" cy="1653396"/>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Calibri"/>
              </a:rPr>
              <a:t>Evaluación de modelos</a:t>
            </a:r>
            <a:endParaRPr lang="es-ES"/>
          </a:p>
          <a:p>
            <a:pPr algn="ctr"/>
            <a:r>
              <a:rPr lang="es-ES" sz="1000">
                <a:solidFill>
                  <a:schemeClr val="bg1"/>
                </a:solidFill>
                <a:ea typeface="+mn-lt"/>
                <a:cs typeface="+mn-lt"/>
              </a:rPr>
              <a:t>La evaluación de modelos en machine </a:t>
            </a:r>
            <a:r>
              <a:rPr lang="es-ES" sz="1000" err="1">
                <a:solidFill>
                  <a:schemeClr val="bg1"/>
                </a:solidFill>
                <a:ea typeface="+mn-lt"/>
                <a:cs typeface="+mn-lt"/>
              </a:rPr>
              <a:t>learning</a:t>
            </a:r>
            <a:r>
              <a:rPr lang="es-ES" sz="1000">
                <a:solidFill>
                  <a:schemeClr val="bg1"/>
                </a:solidFill>
                <a:ea typeface="+mn-lt"/>
                <a:cs typeface="+mn-lt"/>
              </a:rPr>
              <a:t> es el proceso de medir el rendimiento de un modelo mediante métricas como precisión, </a:t>
            </a:r>
            <a:r>
              <a:rPr lang="es-ES" sz="1000" err="1">
                <a:solidFill>
                  <a:schemeClr val="bg1"/>
                </a:solidFill>
                <a:ea typeface="+mn-lt"/>
                <a:cs typeface="+mn-lt"/>
              </a:rPr>
              <a:t>recall</a:t>
            </a:r>
            <a:r>
              <a:rPr lang="es-ES" sz="1000">
                <a:solidFill>
                  <a:schemeClr val="bg1"/>
                </a:solidFill>
                <a:ea typeface="+mn-lt"/>
                <a:cs typeface="+mn-lt"/>
              </a:rPr>
              <a:t> y F1-score, utilizando un conjunto de datos de prueba.</a:t>
            </a:r>
            <a:endParaRPr lang="es-ES">
              <a:solidFill>
                <a:schemeClr val="bg1"/>
              </a:solidFill>
              <a:cs typeface="Calibri"/>
            </a:endParaRPr>
          </a:p>
        </p:txBody>
      </p:sp>
    </p:spTree>
    <p:extLst>
      <p:ext uri="{BB962C8B-B14F-4D97-AF65-F5344CB8AC3E}">
        <p14:creationId xmlns:p14="http://schemas.microsoft.com/office/powerpoint/2010/main" val="22917485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d1a2d31-cdc6-48fa-a4a6-241a0ebf2e14" xsi:nil="true"/>
    <lcf76f155ced4ddcb4097134ff3c332f xmlns="550035bc-eb87-4c05-a029-450532f5b94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9518E0C81F1344B99437945A71CEBD2" ma:contentTypeVersion="20" ma:contentTypeDescription="Crear nuevo documento." ma:contentTypeScope="" ma:versionID="d78db61e113075abebbe5fc07ca9cd2b">
  <xsd:schema xmlns:xsd="http://www.w3.org/2001/XMLSchema" xmlns:xs="http://www.w3.org/2001/XMLSchema" xmlns:p="http://schemas.microsoft.com/office/2006/metadata/properties" xmlns:ns2="550035bc-eb87-4c05-a029-450532f5b943" xmlns:ns3="6d1a2d31-cdc6-48fa-a4a6-241a0ebf2e14" targetNamespace="http://schemas.microsoft.com/office/2006/metadata/properties" ma:root="true" ma:fieldsID="bfe1dc14d5620c15e045b415b2a2035d" ns2:_="" ns3:_="">
    <xsd:import namespace="550035bc-eb87-4c05-a029-450532f5b943"/>
    <xsd:import namespace="6d1a2d31-cdc6-48fa-a4a6-241a0ebf2e1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3:TaxCatchAll" minOccurs="0"/>
                <xsd:element ref="ns2:lcf76f155ced4ddcb4097134ff3c332f"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0035bc-eb87-4c05-a029-450532f5b9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Etiquetas de imagen" ma:readOnly="false" ma:fieldId="{5cf76f15-5ced-4ddc-b409-7134ff3c332f}" ma:taxonomyMulti="true" ma:sspId="1d21979f-4ff3-4765-882b-31f71102b2e8"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1a2d31-cdc6-48fa-a4a6-241a0ebf2e14"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7c293071-feb4-4a8a-bb0a-8c3e77e60c66}" ma:internalName="TaxCatchAll" ma:showField="CatchAllData" ma:web="6d1a2d31-cdc6-48fa-a4a6-241a0ebf2e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8E4442-B9CB-477D-A43D-01C7AE4628BC}">
  <ds:schemaRefs>
    <ds:schemaRef ds:uri="550035bc-eb87-4c05-a029-450532f5b943"/>
    <ds:schemaRef ds:uri="6d1a2d31-cdc6-48fa-a4a6-241a0ebf2e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0B865B8-C012-4D58-B2F5-82C2B5FB5E68}">
  <ds:schemaRefs>
    <ds:schemaRef ds:uri="550035bc-eb87-4c05-a029-450532f5b943"/>
    <ds:schemaRef ds:uri="6d1a2d31-cdc6-48fa-a4a6-241a0ebf2e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D6D719-35D6-4237-B415-9366DAE235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11</Slides>
  <Notes>0</Notes>
  <HiddenSlides>0</HiddenSlide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Luisa Fernanda Aponte Saavedra</dc:creator>
  <cp:revision>5</cp:revision>
  <dcterms:created xsi:type="dcterms:W3CDTF">2023-07-05T19:56:17Z</dcterms:created>
  <dcterms:modified xsi:type="dcterms:W3CDTF">2024-07-18T20:41:08Z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0x010100B9518E0C81F1344B99437945A71CEBD2</vt:lpwstr>
  </property>
  <property fmtid="{D5CDD505-2E9C-101B-9397-08002B2CF9AE}" pid="3" name="MediaServiceImageTags">
    <vt:lpwstr/>
  </property>
</Properties>
</file>